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59" r:id="rId3"/>
    <p:sldId id="272" r:id="rId4"/>
    <p:sldId id="260" r:id="rId5"/>
    <p:sldId id="279" r:id="rId6"/>
    <p:sldId id="258" r:id="rId7"/>
    <p:sldId id="262" r:id="rId8"/>
    <p:sldId id="263" r:id="rId9"/>
    <p:sldId id="275" r:id="rId10"/>
    <p:sldId id="276" r:id="rId11"/>
    <p:sldId id="277" r:id="rId12"/>
    <p:sldId id="274" r:id="rId13"/>
    <p:sldId id="278" r:id="rId14"/>
    <p:sldId id="266" r:id="rId15"/>
    <p:sldId id="267" r:id="rId16"/>
    <p:sldId id="268" r:id="rId17"/>
    <p:sldId id="269" r:id="rId18"/>
    <p:sldId id="270" r:id="rId19"/>
    <p:sldId id="280" r:id="rId20"/>
    <p:sldId id="27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CEF8C5C-1FC7-49E2-913B-1FC9A42E4215}">
          <p14:sldIdLst>
            <p14:sldId id="261"/>
            <p14:sldId id="259"/>
            <p14:sldId id="272"/>
            <p14:sldId id="260"/>
            <p14:sldId id="279"/>
            <p14:sldId id="258"/>
            <p14:sldId id="262"/>
            <p14:sldId id="263"/>
            <p14:sldId id="275"/>
          </p14:sldIdLst>
        </p14:section>
        <p14:section name="Раздел без заголовка" id="{DE6814CB-84EB-43A1-9FC3-12D90CA8C41A}">
          <p14:sldIdLst>
            <p14:sldId id="276"/>
            <p14:sldId id="277"/>
            <p14:sldId id="274"/>
            <p14:sldId id="278"/>
            <p14:sldId id="266"/>
            <p14:sldId id="267"/>
            <p14:sldId id="268"/>
            <p14:sldId id="269"/>
          </p14:sldIdLst>
        </p14:section>
        <p14:section name="Раздел без заголовка" id="{4890A580-66C5-4C87-B6EF-59029ECA6EA0}">
          <p14:sldIdLst>
            <p14:sldId id="270"/>
            <p14:sldId id="28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1" autoAdjust="0"/>
    <p:restoredTop sz="86507" autoAdjust="0"/>
  </p:normalViewPr>
  <p:slideViewPr>
    <p:cSldViewPr>
      <p:cViewPr>
        <p:scale>
          <a:sx n="76" d="100"/>
          <a:sy n="76" d="100"/>
        </p:scale>
        <p:origin x="-1110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F3D70-E45C-4561-A133-2030B78620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4A488B-147C-4AAC-8829-AC5C8026A8E9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ru-RU" sz="2400" b="1" i="0" dirty="0" smtClean="0">
              <a:solidFill>
                <a:schemeClr val="tx1"/>
              </a:solidFill>
            </a:rPr>
            <a:t>Задачи экспериментирования:</a:t>
          </a:r>
          <a:endParaRPr lang="ru-RU" sz="2400" b="1" i="0" dirty="0">
            <a:solidFill>
              <a:schemeClr val="tx1"/>
            </a:solidFill>
          </a:endParaRPr>
        </a:p>
      </dgm:t>
    </dgm:pt>
    <dgm:pt modelId="{67522FB9-C887-40C9-8F2B-30706DA439D8}" type="parTrans" cxnId="{B84E7FC1-EC24-49E3-A8C3-E86C180F5E7B}">
      <dgm:prSet/>
      <dgm:spPr/>
      <dgm:t>
        <a:bodyPr/>
        <a:lstStyle/>
        <a:p>
          <a:endParaRPr lang="ru-RU"/>
        </a:p>
      </dgm:t>
    </dgm:pt>
    <dgm:pt modelId="{77997133-4283-4B6D-9D95-689A6CF2120F}" type="sibTrans" cxnId="{B84E7FC1-EC24-49E3-A8C3-E86C180F5E7B}">
      <dgm:prSet/>
      <dgm:spPr/>
      <dgm:t>
        <a:bodyPr/>
        <a:lstStyle/>
        <a:p>
          <a:endParaRPr lang="ru-RU"/>
        </a:p>
      </dgm:t>
    </dgm:pt>
    <dgm:pt modelId="{A92CCA06-4818-49CD-809F-A5EF762DE639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effectLst/>
              <a:latin typeface="Times New Roman"/>
            </a:rPr>
            <a:t>Развитие наблюдательности — главной черты исследовательского типа мышления</a:t>
          </a:r>
          <a:r>
            <a:rPr lang="ru-RU" sz="1600" b="1" dirty="0" smtClean="0">
              <a:effectLst/>
              <a:latin typeface="Times New Roman"/>
              <a:ea typeface="Calibri"/>
            </a:rPr>
            <a:t> </a:t>
          </a:r>
          <a:r>
            <a:rPr lang="ru-RU" sz="1600" b="1" dirty="0" smtClean="0"/>
            <a:t> </a:t>
          </a:r>
          <a:endParaRPr lang="ru-RU" sz="1600" b="1" dirty="0"/>
        </a:p>
      </dgm:t>
    </dgm:pt>
    <dgm:pt modelId="{CCB41C4D-19FC-4228-A35B-4165C9DD44AE}" type="parTrans" cxnId="{8A6F7500-F29A-425D-868E-980D94EB601F}">
      <dgm:prSet/>
      <dgm:spPr/>
      <dgm:t>
        <a:bodyPr/>
        <a:lstStyle/>
        <a:p>
          <a:endParaRPr lang="ru-RU"/>
        </a:p>
      </dgm:t>
    </dgm:pt>
    <dgm:pt modelId="{12930E3F-DE35-4106-9D36-C33A614AF8A5}" type="sibTrans" cxnId="{8A6F7500-F29A-425D-868E-980D94EB601F}">
      <dgm:prSet/>
      <dgm:spPr/>
      <dgm:t>
        <a:bodyPr/>
        <a:lstStyle/>
        <a:p>
          <a:endParaRPr lang="ru-RU"/>
        </a:p>
      </dgm:t>
    </dgm:pt>
    <dgm:pt modelId="{B35808D2-FCFD-41CB-AB09-FCE7A612C248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effectLst/>
              <a:latin typeface="Times New Roman"/>
            </a:rPr>
            <a:t>Формирование умения самостоятельно обозначать проблему/вопрос и выдвигать гипотезы для изучения в практической работе</a:t>
          </a:r>
          <a:endParaRPr lang="ru-RU" sz="1600" b="1" dirty="0">
            <a:solidFill>
              <a:schemeClr val="tx1"/>
            </a:solidFill>
          </a:endParaRPr>
        </a:p>
      </dgm:t>
    </dgm:pt>
    <dgm:pt modelId="{0B45FBC1-00C0-45F6-8232-5A5A97EBAEBB}" type="parTrans" cxnId="{2B469A35-C7C1-404E-BB2B-D7DFB5DFDB2D}">
      <dgm:prSet/>
      <dgm:spPr/>
      <dgm:t>
        <a:bodyPr/>
        <a:lstStyle/>
        <a:p>
          <a:endParaRPr lang="ru-RU"/>
        </a:p>
      </dgm:t>
    </dgm:pt>
    <dgm:pt modelId="{6D370984-D9D8-46A9-BC9B-16FA2103408E}" type="sibTrans" cxnId="{2B469A35-C7C1-404E-BB2B-D7DFB5DFDB2D}">
      <dgm:prSet/>
      <dgm:spPr/>
      <dgm:t>
        <a:bodyPr/>
        <a:lstStyle/>
        <a:p>
          <a:endParaRPr lang="ru-RU"/>
        </a:p>
      </dgm:t>
    </dgm:pt>
    <dgm:pt modelId="{8E8B6AB0-782E-4FE0-98F0-0C7C555C502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позитивной и дружеской атмосферы в группе, формирование умения работать </a:t>
          </a:r>
          <a:r>
            <a:rPr lang="ru-RU" sz="16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в коллективе</a:t>
          </a:r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02FED7-AAD7-4A42-87B1-B396CB39CE9B}" type="parTrans" cxnId="{4F6BC4E3-F61F-4E2D-BE3A-648C7AC888C5}">
      <dgm:prSet/>
      <dgm:spPr/>
      <dgm:t>
        <a:bodyPr/>
        <a:lstStyle/>
        <a:p>
          <a:endParaRPr lang="ru-RU"/>
        </a:p>
      </dgm:t>
    </dgm:pt>
    <dgm:pt modelId="{8BF3A113-110D-4A5E-8631-70B0CA3CF9BF}" type="sibTrans" cxnId="{4F6BC4E3-F61F-4E2D-BE3A-648C7AC888C5}">
      <dgm:prSet/>
      <dgm:spPr/>
      <dgm:t>
        <a:bodyPr/>
        <a:lstStyle/>
        <a:p>
          <a:endParaRPr lang="ru-RU"/>
        </a:p>
      </dgm:t>
    </dgm:pt>
    <dgm:pt modelId="{C8C04732-FF74-4A4B-91AB-9E1DAE62CE7A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кругозора посредством наблюдений в исследовательском процессе.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610DA1-07D0-427E-BC25-5C1D22B328B1}" type="sibTrans" cxnId="{24C14B44-BAAF-441E-9CBA-AA99F640B84E}">
      <dgm:prSet/>
      <dgm:spPr/>
      <dgm:t>
        <a:bodyPr/>
        <a:lstStyle/>
        <a:p>
          <a:endParaRPr lang="ru-RU"/>
        </a:p>
      </dgm:t>
    </dgm:pt>
    <dgm:pt modelId="{66C26E36-A158-4F35-89BF-548498213B9D}" type="parTrans" cxnId="{24C14B44-BAAF-441E-9CBA-AA99F640B84E}">
      <dgm:prSet/>
      <dgm:spPr/>
      <dgm:t>
        <a:bodyPr/>
        <a:lstStyle/>
        <a:p>
          <a:endParaRPr lang="ru-RU"/>
        </a:p>
      </dgm:t>
    </dgm:pt>
    <dgm:pt modelId="{8E5BDE80-A64D-4BA3-AA7C-1508EDCD1A16}" type="pres">
      <dgm:prSet presAssocID="{DBEF3D70-E45C-4561-A133-2030B78620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9AE8DE-84E1-418E-93A1-9BD968012D52}" type="pres">
      <dgm:prSet presAssocID="{C44A488B-147C-4AAC-8829-AC5C8026A8E9}" presName="parentText" presStyleLbl="node1" presStyleIdx="0" presStyleCnt="5" custScaleY="58748" custLinFactY="-3023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353ED-7087-4DA1-BAE3-7C3CE14D7142}" type="pres">
      <dgm:prSet presAssocID="{77997133-4283-4B6D-9D95-689A6CF2120F}" presName="spacer" presStyleCnt="0"/>
      <dgm:spPr/>
    </dgm:pt>
    <dgm:pt modelId="{F23CE342-7E59-4CC8-8960-227324ECC791}" type="pres">
      <dgm:prSet presAssocID="{C8C04732-FF74-4A4B-91AB-9E1DAE62CE7A}" presName="parentText" presStyleLbl="node1" presStyleIdx="1" presStyleCnt="5" custScaleY="65569" custLinFactNeighborX="-1020" custLinFactNeighborY="-28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3A591-6CFD-4AEF-82BC-4335E3E2FD09}" type="pres">
      <dgm:prSet presAssocID="{82610DA1-07D0-427E-BC25-5C1D22B328B1}" presName="spacer" presStyleCnt="0"/>
      <dgm:spPr/>
    </dgm:pt>
    <dgm:pt modelId="{68AC9137-ADE6-4825-9C61-280714CF3D50}" type="pres">
      <dgm:prSet presAssocID="{A92CCA06-4818-49CD-809F-A5EF762DE639}" presName="parentText" presStyleLbl="node1" presStyleIdx="2" presStyleCnt="5" custScaleY="68862" custLinFactNeighborY="-38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4BAE8-8F0C-40FE-B566-728F89970792}" type="pres">
      <dgm:prSet presAssocID="{12930E3F-DE35-4106-9D36-C33A614AF8A5}" presName="spacer" presStyleCnt="0"/>
      <dgm:spPr/>
    </dgm:pt>
    <dgm:pt modelId="{83024E89-8D98-4D8C-A65B-36AD0C218B97}" type="pres">
      <dgm:prSet presAssocID="{B35808D2-FCFD-41CB-AB09-FCE7A612C248}" presName="parentText" presStyleLbl="node1" presStyleIdx="3" presStyleCnt="5" custScaleY="57769" custLinFactNeighborX="533" custLinFactNeighborY="-44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0EA77-3309-4DFC-BA46-8546D613C6B3}" type="pres">
      <dgm:prSet presAssocID="{6D370984-D9D8-46A9-BC9B-16FA2103408E}" presName="spacer" presStyleCnt="0"/>
      <dgm:spPr/>
    </dgm:pt>
    <dgm:pt modelId="{4886F9CB-F171-407E-AB82-60DEB417DF49}" type="pres">
      <dgm:prSet presAssocID="{8E8B6AB0-782E-4FE0-98F0-0C7C555C5021}" presName="parentText" presStyleLbl="node1" presStyleIdx="4" presStyleCnt="5" custScaleY="49141" custLinFactNeighborX="178" custLinFactNeighborY="129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F249F9-4394-4F44-916C-FB523C43EB12}" type="presOf" srcId="{8E8B6AB0-782E-4FE0-98F0-0C7C555C5021}" destId="{4886F9CB-F171-407E-AB82-60DEB417DF49}" srcOrd="0" destOrd="0" presId="urn:microsoft.com/office/officeart/2005/8/layout/vList2"/>
    <dgm:cxn modelId="{C5F05609-E2A5-4F47-8255-A25442F7A5F3}" type="presOf" srcId="{B35808D2-FCFD-41CB-AB09-FCE7A612C248}" destId="{83024E89-8D98-4D8C-A65B-36AD0C218B97}" srcOrd="0" destOrd="0" presId="urn:microsoft.com/office/officeart/2005/8/layout/vList2"/>
    <dgm:cxn modelId="{F0FBC186-3CE1-4C6E-81B3-7D4ADE13286C}" type="presOf" srcId="{C44A488B-147C-4AAC-8829-AC5C8026A8E9}" destId="{3C9AE8DE-84E1-418E-93A1-9BD968012D52}" srcOrd="0" destOrd="0" presId="urn:microsoft.com/office/officeart/2005/8/layout/vList2"/>
    <dgm:cxn modelId="{C6109E22-FA97-4A5E-A451-11F8C40D7DCF}" type="presOf" srcId="{DBEF3D70-E45C-4561-A133-2030B7862093}" destId="{8E5BDE80-A64D-4BA3-AA7C-1508EDCD1A16}" srcOrd="0" destOrd="0" presId="urn:microsoft.com/office/officeart/2005/8/layout/vList2"/>
    <dgm:cxn modelId="{2B469A35-C7C1-404E-BB2B-D7DFB5DFDB2D}" srcId="{DBEF3D70-E45C-4561-A133-2030B7862093}" destId="{B35808D2-FCFD-41CB-AB09-FCE7A612C248}" srcOrd="3" destOrd="0" parTransId="{0B45FBC1-00C0-45F6-8232-5A5A97EBAEBB}" sibTransId="{6D370984-D9D8-46A9-BC9B-16FA2103408E}"/>
    <dgm:cxn modelId="{D36E27FC-5FDC-4141-9029-EF025820C88E}" type="presOf" srcId="{A92CCA06-4818-49CD-809F-A5EF762DE639}" destId="{68AC9137-ADE6-4825-9C61-280714CF3D50}" srcOrd="0" destOrd="0" presId="urn:microsoft.com/office/officeart/2005/8/layout/vList2"/>
    <dgm:cxn modelId="{02AA6333-5EA0-401F-8E29-A8410CDE8A07}" type="presOf" srcId="{C8C04732-FF74-4A4B-91AB-9E1DAE62CE7A}" destId="{F23CE342-7E59-4CC8-8960-227324ECC791}" srcOrd="0" destOrd="0" presId="urn:microsoft.com/office/officeart/2005/8/layout/vList2"/>
    <dgm:cxn modelId="{24C14B44-BAAF-441E-9CBA-AA99F640B84E}" srcId="{DBEF3D70-E45C-4561-A133-2030B7862093}" destId="{C8C04732-FF74-4A4B-91AB-9E1DAE62CE7A}" srcOrd="1" destOrd="0" parTransId="{66C26E36-A158-4F35-89BF-548498213B9D}" sibTransId="{82610DA1-07D0-427E-BC25-5C1D22B328B1}"/>
    <dgm:cxn modelId="{8A6F7500-F29A-425D-868E-980D94EB601F}" srcId="{DBEF3D70-E45C-4561-A133-2030B7862093}" destId="{A92CCA06-4818-49CD-809F-A5EF762DE639}" srcOrd="2" destOrd="0" parTransId="{CCB41C4D-19FC-4228-A35B-4165C9DD44AE}" sibTransId="{12930E3F-DE35-4106-9D36-C33A614AF8A5}"/>
    <dgm:cxn modelId="{4F6BC4E3-F61F-4E2D-BE3A-648C7AC888C5}" srcId="{DBEF3D70-E45C-4561-A133-2030B7862093}" destId="{8E8B6AB0-782E-4FE0-98F0-0C7C555C5021}" srcOrd="4" destOrd="0" parTransId="{E502FED7-AAD7-4A42-87B1-B396CB39CE9B}" sibTransId="{8BF3A113-110D-4A5E-8631-70B0CA3CF9BF}"/>
    <dgm:cxn modelId="{B84E7FC1-EC24-49E3-A8C3-E86C180F5E7B}" srcId="{DBEF3D70-E45C-4561-A133-2030B7862093}" destId="{C44A488B-147C-4AAC-8829-AC5C8026A8E9}" srcOrd="0" destOrd="0" parTransId="{67522FB9-C887-40C9-8F2B-30706DA439D8}" sibTransId="{77997133-4283-4B6D-9D95-689A6CF2120F}"/>
    <dgm:cxn modelId="{F5A20C52-EA69-40CE-8B46-009C1AA7E30C}" type="presParOf" srcId="{8E5BDE80-A64D-4BA3-AA7C-1508EDCD1A16}" destId="{3C9AE8DE-84E1-418E-93A1-9BD968012D52}" srcOrd="0" destOrd="0" presId="urn:microsoft.com/office/officeart/2005/8/layout/vList2"/>
    <dgm:cxn modelId="{718FD6B3-CE03-4D17-AC01-D0F2A4D17FD7}" type="presParOf" srcId="{8E5BDE80-A64D-4BA3-AA7C-1508EDCD1A16}" destId="{F6E353ED-7087-4DA1-BAE3-7C3CE14D7142}" srcOrd="1" destOrd="0" presId="urn:microsoft.com/office/officeart/2005/8/layout/vList2"/>
    <dgm:cxn modelId="{591C2481-C422-415B-A38B-40514685765C}" type="presParOf" srcId="{8E5BDE80-A64D-4BA3-AA7C-1508EDCD1A16}" destId="{F23CE342-7E59-4CC8-8960-227324ECC791}" srcOrd="2" destOrd="0" presId="urn:microsoft.com/office/officeart/2005/8/layout/vList2"/>
    <dgm:cxn modelId="{12E52B94-5157-47E6-9B49-690D9EAEC5AC}" type="presParOf" srcId="{8E5BDE80-A64D-4BA3-AA7C-1508EDCD1A16}" destId="{C9D3A591-6CFD-4AEF-82BC-4335E3E2FD09}" srcOrd="3" destOrd="0" presId="urn:microsoft.com/office/officeart/2005/8/layout/vList2"/>
    <dgm:cxn modelId="{71F5C179-27E2-49A2-9793-73D1A7A33E73}" type="presParOf" srcId="{8E5BDE80-A64D-4BA3-AA7C-1508EDCD1A16}" destId="{68AC9137-ADE6-4825-9C61-280714CF3D50}" srcOrd="4" destOrd="0" presId="urn:microsoft.com/office/officeart/2005/8/layout/vList2"/>
    <dgm:cxn modelId="{7659D093-4FEB-4B57-9098-0F21DEB257D6}" type="presParOf" srcId="{8E5BDE80-A64D-4BA3-AA7C-1508EDCD1A16}" destId="{E724BAE8-8F0C-40FE-B566-728F89970792}" srcOrd="5" destOrd="0" presId="urn:microsoft.com/office/officeart/2005/8/layout/vList2"/>
    <dgm:cxn modelId="{37064378-4AC5-4342-B98C-29497E93CF74}" type="presParOf" srcId="{8E5BDE80-A64D-4BA3-AA7C-1508EDCD1A16}" destId="{83024E89-8D98-4D8C-A65B-36AD0C218B97}" srcOrd="6" destOrd="0" presId="urn:microsoft.com/office/officeart/2005/8/layout/vList2"/>
    <dgm:cxn modelId="{C9689AF5-0ECB-4967-997D-5A09E3541A4D}" type="presParOf" srcId="{8E5BDE80-A64D-4BA3-AA7C-1508EDCD1A16}" destId="{6770EA77-3309-4DFC-BA46-8546D613C6B3}" srcOrd="7" destOrd="0" presId="urn:microsoft.com/office/officeart/2005/8/layout/vList2"/>
    <dgm:cxn modelId="{14F4CA2F-C2F0-4C67-B91A-CBB7FA35B4B7}" type="presParOf" srcId="{8E5BDE80-A64D-4BA3-AA7C-1508EDCD1A16}" destId="{4886F9CB-F171-407E-AB82-60DEB417DF4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09E907E-47E1-4243-9092-5566609B4178}" type="doc">
      <dgm:prSet loTypeId="urn:microsoft.com/office/officeart/2005/8/layout/vList3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50CC5AC-35BD-4921-AD64-77A6CADCB83F}">
      <dgm:prSet/>
      <dgm:spPr/>
      <dgm:t>
        <a:bodyPr/>
        <a:lstStyle/>
        <a:p>
          <a:pPr rtl="0"/>
          <a:r>
            <a:rPr lang="ru-RU" b="1" smtClean="0"/>
            <a:t>ставится проблема;</a:t>
          </a:r>
          <a:endParaRPr lang="ru-RU"/>
        </a:p>
      </dgm:t>
    </dgm:pt>
    <dgm:pt modelId="{D9CFA209-DCC8-4E54-9016-B75A28D86D71}" type="parTrans" cxnId="{0CFB1955-D38D-4423-AC2A-44B785C1296F}">
      <dgm:prSet/>
      <dgm:spPr/>
      <dgm:t>
        <a:bodyPr/>
        <a:lstStyle/>
        <a:p>
          <a:endParaRPr lang="ru-RU"/>
        </a:p>
      </dgm:t>
    </dgm:pt>
    <dgm:pt modelId="{C1773782-B01C-4A8A-A5FD-DB5F46AE7025}" type="sibTrans" cxnId="{0CFB1955-D38D-4423-AC2A-44B785C1296F}">
      <dgm:prSet/>
      <dgm:spPr/>
      <dgm:t>
        <a:bodyPr/>
        <a:lstStyle/>
        <a:p>
          <a:endParaRPr lang="ru-RU"/>
        </a:p>
      </dgm:t>
    </dgm:pt>
    <dgm:pt modelId="{DD335C41-E90F-43C4-AE27-F9C7ECF72A7A}">
      <dgm:prSet/>
      <dgm:spPr/>
      <dgm:t>
        <a:bodyPr/>
        <a:lstStyle/>
        <a:p>
          <a:pPr rtl="0"/>
          <a:r>
            <a:rPr lang="ru-RU" b="1" smtClean="0"/>
            <a:t>выдвигаются варианты её решения (этап целеполагания);</a:t>
          </a:r>
          <a:endParaRPr lang="ru-RU"/>
        </a:p>
      </dgm:t>
    </dgm:pt>
    <dgm:pt modelId="{BF35C9A7-19F2-4F7E-AFB7-FDE561AA9F41}" type="parTrans" cxnId="{5C24CE2D-D97D-4B9A-A813-6B982E408914}">
      <dgm:prSet/>
      <dgm:spPr/>
      <dgm:t>
        <a:bodyPr/>
        <a:lstStyle/>
        <a:p>
          <a:endParaRPr lang="ru-RU"/>
        </a:p>
      </dgm:t>
    </dgm:pt>
    <dgm:pt modelId="{494FDDB2-C76D-43F0-8B61-8002A4AF3F86}" type="sibTrans" cxnId="{5C24CE2D-D97D-4B9A-A813-6B982E408914}">
      <dgm:prSet/>
      <dgm:spPr/>
      <dgm:t>
        <a:bodyPr/>
        <a:lstStyle/>
        <a:p>
          <a:endParaRPr lang="ru-RU"/>
        </a:p>
      </dgm:t>
    </dgm:pt>
    <dgm:pt modelId="{6FAA6F19-DFB2-4713-A408-B7A0DF53266A}">
      <dgm:prSet/>
      <dgm:spPr/>
      <dgm:t>
        <a:bodyPr/>
        <a:lstStyle/>
        <a:p>
          <a:pPr rtl="0"/>
          <a:r>
            <a:rPr lang="ru-RU" b="1" smtClean="0"/>
            <a:t>озвучиваются гипотезы;</a:t>
          </a:r>
          <a:endParaRPr lang="ru-RU"/>
        </a:p>
      </dgm:t>
    </dgm:pt>
    <dgm:pt modelId="{9592034D-75D7-448A-80B8-2F498FC99854}" type="parTrans" cxnId="{52701D4F-7073-4B7D-BAC6-82048193EDAC}">
      <dgm:prSet/>
      <dgm:spPr/>
      <dgm:t>
        <a:bodyPr/>
        <a:lstStyle/>
        <a:p>
          <a:endParaRPr lang="ru-RU"/>
        </a:p>
      </dgm:t>
    </dgm:pt>
    <dgm:pt modelId="{EA7DED65-FB4A-42C8-877D-BC8FDA25E5DB}" type="sibTrans" cxnId="{52701D4F-7073-4B7D-BAC6-82048193EDAC}">
      <dgm:prSet/>
      <dgm:spPr/>
      <dgm:t>
        <a:bodyPr/>
        <a:lstStyle/>
        <a:p>
          <a:endParaRPr lang="ru-RU"/>
        </a:p>
      </dgm:t>
    </dgm:pt>
    <dgm:pt modelId="{5215321B-CDF5-4296-8D80-61F53FA0EE40}">
      <dgm:prSet/>
      <dgm:spPr/>
      <dgm:t>
        <a:bodyPr/>
        <a:lstStyle/>
        <a:p>
          <a:pPr rtl="0"/>
          <a:r>
            <a:rPr lang="ru-RU" b="1" smtClean="0"/>
            <a:t>гипотезы проверяются опытным путём;</a:t>
          </a:r>
          <a:endParaRPr lang="ru-RU"/>
        </a:p>
      </dgm:t>
    </dgm:pt>
    <dgm:pt modelId="{553A14A1-A42A-4725-8F4A-1794B1B037A6}" type="parTrans" cxnId="{775AD7FC-6243-4F4A-A077-2C97302A1CB3}">
      <dgm:prSet/>
      <dgm:spPr/>
      <dgm:t>
        <a:bodyPr/>
        <a:lstStyle/>
        <a:p>
          <a:endParaRPr lang="ru-RU"/>
        </a:p>
      </dgm:t>
    </dgm:pt>
    <dgm:pt modelId="{DE4ABF79-E603-453C-891B-68166A465FA1}" type="sibTrans" cxnId="{775AD7FC-6243-4F4A-A077-2C97302A1CB3}">
      <dgm:prSet/>
      <dgm:spPr/>
      <dgm:t>
        <a:bodyPr/>
        <a:lstStyle/>
        <a:p>
          <a:endParaRPr lang="ru-RU"/>
        </a:p>
      </dgm:t>
    </dgm:pt>
    <dgm:pt modelId="{AA5880CC-539A-43DF-89C8-0C496031064D}">
      <dgm:prSet/>
      <dgm:spPr/>
      <dgm:t>
        <a:bodyPr/>
        <a:lstStyle/>
        <a:p>
          <a:pPr rtl="0"/>
          <a:r>
            <a:rPr lang="ru-RU" b="1" smtClean="0"/>
            <a:t>анализируются результаты опыта;</a:t>
          </a:r>
          <a:endParaRPr lang="ru-RU"/>
        </a:p>
      </dgm:t>
    </dgm:pt>
    <dgm:pt modelId="{F93C99FD-B659-413D-A8FD-6FD0F2F15C37}" type="parTrans" cxnId="{30556F94-81F4-4F48-8357-7EC0642D5F66}">
      <dgm:prSet/>
      <dgm:spPr/>
      <dgm:t>
        <a:bodyPr/>
        <a:lstStyle/>
        <a:p>
          <a:endParaRPr lang="ru-RU"/>
        </a:p>
      </dgm:t>
    </dgm:pt>
    <dgm:pt modelId="{3E83447F-3375-4A10-B67B-733C2FBC8EB6}" type="sibTrans" cxnId="{30556F94-81F4-4F48-8357-7EC0642D5F66}">
      <dgm:prSet/>
      <dgm:spPr/>
      <dgm:t>
        <a:bodyPr/>
        <a:lstStyle/>
        <a:p>
          <a:endParaRPr lang="ru-RU"/>
        </a:p>
      </dgm:t>
    </dgm:pt>
    <dgm:pt modelId="{8A0D667C-DADF-4BCC-8FEB-72FDB8624DB9}">
      <dgm:prSet/>
      <dgm:spPr/>
      <dgm:t>
        <a:bodyPr/>
        <a:lstStyle/>
        <a:p>
          <a:pPr rtl="0"/>
          <a:r>
            <a:rPr lang="ru-RU" b="1" smtClean="0"/>
            <a:t>формулируются выводы.</a:t>
          </a:r>
          <a:endParaRPr lang="ru-RU"/>
        </a:p>
      </dgm:t>
    </dgm:pt>
    <dgm:pt modelId="{A7B989B4-1A4F-4AD1-B869-1A0A0CBBAD01}" type="parTrans" cxnId="{47F08A66-1E01-4D3E-9E5B-563C2E136775}">
      <dgm:prSet/>
      <dgm:spPr/>
      <dgm:t>
        <a:bodyPr/>
        <a:lstStyle/>
        <a:p>
          <a:endParaRPr lang="ru-RU"/>
        </a:p>
      </dgm:t>
    </dgm:pt>
    <dgm:pt modelId="{8B23D15D-835A-4216-880C-4F281DDC0760}" type="sibTrans" cxnId="{47F08A66-1E01-4D3E-9E5B-563C2E136775}">
      <dgm:prSet/>
      <dgm:spPr/>
      <dgm:t>
        <a:bodyPr/>
        <a:lstStyle/>
        <a:p>
          <a:endParaRPr lang="ru-RU"/>
        </a:p>
      </dgm:t>
    </dgm:pt>
    <dgm:pt modelId="{F33C411D-E128-45AF-9364-165B434E94B0}" type="pres">
      <dgm:prSet presAssocID="{209E907E-47E1-4243-9092-5566609B417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DF6B8B-D19E-44F1-8FB4-3F5A0B2C4D2D}" type="pres">
      <dgm:prSet presAssocID="{C50CC5AC-35BD-4921-AD64-77A6CADCB83F}" presName="composite" presStyleCnt="0"/>
      <dgm:spPr/>
    </dgm:pt>
    <dgm:pt modelId="{8DC8648D-0D54-4E93-BF0F-1309A446D1D0}" type="pres">
      <dgm:prSet presAssocID="{C50CC5AC-35BD-4921-AD64-77A6CADCB83F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683C804-C822-40E8-9A53-C3A826E9EFBD}" type="pres">
      <dgm:prSet presAssocID="{C50CC5AC-35BD-4921-AD64-77A6CADCB83F}" presName="txShp" presStyleLbl="node1" presStyleIdx="0" presStyleCnt="6" custLinFactNeighborX="1247" custLinFactNeighborY="10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2F214-7D33-4F07-BF0E-20F97EDE2EA7}" type="pres">
      <dgm:prSet presAssocID="{C1773782-B01C-4A8A-A5FD-DB5F46AE7025}" presName="spacing" presStyleCnt="0"/>
      <dgm:spPr/>
    </dgm:pt>
    <dgm:pt modelId="{25F6C1C2-B8DE-47D8-9532-C7DAD7AE4DBB}" type="pres">
      <dgm:prSet presAssocID="{DD335C41-E90F-43C4-AE27-F9C7ECF72A7A}" presName="composite" presStyleCnt="0"/>
      <dgm:spPr/>
    </dgm:pt>
    <dgm:pt modelId="{0BF7BC15-3167-4148-A244-9AF049DC1C8C}" type="pres">
      <dgm:prSet presAssocID="{DD335C41-E90F-43C4-AE27-F9C7ECF72A7A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921F093-7D9F-496A-882A-3DAE1E56A282}" type="pres">
      <dgm:prSet presAssocID="{DD335C41-E90F-43C4-AE27-F9C7ECF72A7A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C5D8B-0948-4ED8-9DB2-E50D25D5D2E2}" type="pres">
      <dgm:prSet presAssocID="{494FDDB2-C76D-43F0-8B61-8002A4AF3F86}" presName="spacing" presStyleCnt="0"/>
      <dgm:spPr/>
    </dgm:pt>
    <dgm:pt modelId="{457ED915-F9CE-4D64-BCE6-9082E5E26E89}" type="pres">
      <dgm:prSet presAssocID="{6FAA6F19-DFB2-4713-A408-B7A0DF53266A}" presName="composite" presStyleCnt="0"/>
      <dgm:spPr/>
    </dgm:pt>
    <dgm:pt modelId="{983EEB56-B9FF-40C8-ADE8-679AE3740A4D}" type="pres">
      <dgm:prSet presAssocID="{6FAA6F19-DFB2-4713-A408-B7A0DF53266A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2CC106D-995D-467C-9744-D95C0952704B}" type="pres">
      <dgm:prSet presAssocID="{6FAA6F19-DFB2-4713-A408-B7A0DF53266A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69C3E-3F2C-4D92-B9DC-FC95A6632E07}" type="pres">
      <dgm:prSet presAssocID="{EA7DED65-FB4A-42C8-877D-BC8FDA25E5DB}" presName="spacing" presStyleCnt="0"/>
      <dgm:spPr/>
    </dgm:pt>
    <dgm:pt modelId="{B62B8103-C556-4410-B50F-F99AB30C2118}" type="pres">
      <dgm:prSet presAssocID="{5215321B-CDF5-4296-8D80-61F53FA0EE40}" presName="composite" presStyleCnt="0"/>
      <dgm:spPr/>
    </dgm:pt>
    <dgm:pt modelId="{52655B1B-6CD7-439A-8D4D-55BC353C2CB4}" type="pres">
      <dgm:prSet presAssocID="{5215321B-CDF5-4296-8D80-61F53FA0EE40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119D9FB-DAD3-4501-A1D6-3285507235DA}" type="pres">
      <dgm:prSet presAssocID="{5215321B-CDF5-4296-8D80-61F53FA0EE40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88842-19E7-42A6-A12A-149EE0370B4D}" type="pres">
      <dgm:prSet presAssocID="{DE4ABF79-E603-453C-891B-68166A465FA1}" presName="spacing" presStyleCnt="0"/>
      <dgm:spPr/>
    </dgm:pt>
    <dgm:pt modelId="{64D2EA31-8EAB-4055-BFD2-C4B39A3E23A5}" type="pres">
      <dgm:prSet presAssocID="{AA5880CC-539A-43DF-89C8-0C496031064D}" presName="composite" presStyleCnt="0"/>
      <dgm:spPr/>
    </dgm:pt>
    <dgm:pt modelId="{E3AD44FA-8D4D-42CC-8556-633795CDFB04}" type="pres">
      <dgm:prSet presAssocID="{AA5880CC-539A-43DF-89C8-0C496031064D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E718278-8050-4983-A98E-07E394F8AD66}" type="pres">
      <dgm:prSet presAssocID="{AA5880CC-539A-43DF-89C8-0C496031064D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96AE6-6290-409B-91BF-E1A4EE459278}" type="pres">
      <dgm:prSet presAssocID="{3E83447F-3375-4A10-B67B-733C2FBC8EB6}" presName="spacing" presStyleCnt="0"/>
      <dgm:spPr/>
    </dgm:pt>
    <dgm:pt modelId="{F156AAC7-37E7-45C5-B390-A16339B09056}" type="pres">
      <dgm:prSet presAssocID="{8A0D667C-DADF-4BCC-8FEB-72FDB8624DB9}" presName="composite" presStyleCnt="0"/>
      <dgm:spPr/>
    </dgm:pt>
    <dgm:pt modelId="{403C4216-BB1A-44F4-B84E-0ABA0084D2A0}" type="pres">
      <dgm:prSet presAssocID="{8A0D667C-DADF-4BCC-8FEB-72FDB8624D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C33A4175-F71E-421B-A92C-F98A2851143B}" type="pres">
      <dgm:prSet presAssocID="{8A0D667C-DADF-4BCC-8FEB-72FDB8624D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F08A66-1E01-4D3E-9E5B-563C2E136775}" srcId="{209E907E-47E1-4243-9092-5566609B4178}" destId="{8A0D667C-DADF-4BCC-8FEB-72FDB8624DB9}" srcOrd="5" destOrd="0" parTransId="{A7B989B4-1A4F-4AD1-B869-1A0A0CBBAD01}" sibTransId="{8B23D15D-835A-4216-880C-4F281DDC0760}"/>
    <dgm:cxn modelId="{775AD7FC-6243-4F4A-A077-2C97302A1CB3}" srcId="{209E907E-47E1-4243-9092-5566609B4178}" destId="{5215321B-CDF5-4296-8D80-61F53FA0EE40}" srcOrd="3" destOrd="0" parTransId="{553A14A1-A42A-4725-8F4A-1794B1B037A6}" sibTransId="{DE4ABF79-E603-453C-891B-68166A465FA1}"/>
    <dgm:cxn modelId="{C0DB6ABD-21CF-4736-BD9E-70A0991ED6E3}" type="presOf" srcId="{5215321B-CDF5-4296-8D80-61F53FA0EE40}" destId="{4119D9FB-DAD3-4501-A1D6-3285507235DA}" srcOrd="0" destOrd="0" presId="urn:microsoft.com/office/officeart/2005/8/layout/vList3"/>
    <dgm:cxn modelId="{69C7C233-D9B2-46F1-B8FF-DE7D18FDB286}" type="presOf" srcId="{DD335C41-E90F-43C4-AE27-F9C7ECF72A7A}" destId="{2921F093-7D9F-496A-882A-3DAE1E56A282}" srcOrd="0" destOrd="0" presId="urn:microsoft.com/office/officeart/2005/8/layout/vList3"/>
    <dgm:cxn modelId="{30556F94-81F4-4F48-8357-7EC0642D5F66}" srcId="{209E907E-47E1-4243-9092-5566609B4178}" destId="{AA5880CC-539A-43DF-89C8-0C496031064D}" srcOrd="4" destOrd="0" parTransId="{F93C99FD-B659-413D-A8FD-6FD0F2F15C37}" sibTransId="{3E83447F-3375-4A10-B67B-733C2FBC8EB6}"/>
    <dgm:cxn modelId="{37DB37CA-5207-46CF-B551-D8BEEF7C9328}" type="presOf" srcId="{209E907E-47E1-4243-9092-5566609B4178}" destId="{F33C411D-E128-45AF-9364-165B434E94B0}" srcOrd="0" destOrd="0" presId="urn:microsoft.com/office/officeart/2005/8/layout/vList3"/>
    <dgm:cxn modelId="{0C6E1765-164F-4DCD-B0B7-91DBD0E61A5C}" type="presOf" srcId="{8A0D667C-DADF-4BCC-8FEB-72FDB8624DB9}" destId="{C33A4175-F71E-421B-A92C-F98A2851143B}" srcOrd="0" destOrd="0" presId="urn:microsoft.com/office/officeart/2005/8/layout/vList3"/>
    <dgm:cxn modelId="{5CE84000-669A-4D43-9B8C-41F5716571F9}" type="presOf" srcId="{AA5880CC-539A-43DF-89C8-0C496031064D}" destId="{8E718278-8050-4983-A98E-07E394F8AD66}" srcOrd="0" destOrd="0" presId="urn:microsoft.com/office/officeart/2005/8/layout/vList3"/>
    <dgm:cxn modelId="{52701D4F-7073-4B7D-BAC6-82048193EDAC}" srcId="{209E907E-47E1-4243-9092-5566609B4178}" destId="{6FAA6F19-DFB2-4713-A408-B7A0DF53266A}" srcOrd="2" destOrd="0" parTransId="{9592034D-75D7-448A-80B8-2F498FC99854}" sibTransId="{EA7DED65-FB4A-42C8-877D-BC8FDA25E5DB}"/>
    <dgm:cxn modelId="{5C24CE2D-D97D-4B9A-A813-6B982E408914}" srcId="{209E907E-47E1-4243-9092-5566609B4178}" destId="{DD335C41-E90F-43C4-AE27-F9C7ECF72A7A}" srcOrd="1" destOrd="0" parTransId="{BF35C9A7-19F2-4F7E-AFB7-FDE561AA9F41}" sibTransId="{494FDDB2-C76D-43F0-8B61-8002A4AF3F86}"/>
    <dgm:cxn modelId="{D950B153-6F5B-408A-AA4F-28C5125B03DA}" type="presOf" srcId="{6FAA6F19-DFB2-4713-A408-B7A0DF53266A}" destId="{F2CC106D-995D-467C-9744-D95C0952704B}" srcOrd="0" destOrd="0" presId="urn:microsoft.com/office/officeart/2005/8/layout/vList3"/>
    <dgm:cxn modelId="{0CFB1955-D38D-4423-AC2A-44B785C1296F}" srcId="{209E907E-47E1-4243-9092-5566609B4178}" destId="{C50CC5AC-35BD-4921-AD64-77A6CADCB83F}" srcOrd="0" destOrd="0" parTransId="{D9CFA209-DCC8-4E54-9016-B75A28D86D71}" sibTransId="{C1773782-B01C-4A8A-A5FD-DB5F46AE7025}"/>
    <dgm:cxn modelId="{1B0F51BB-3DD3-4A50-AE10-7EAB946A480C}" type="presOf" srcId="{C50CC5AC-35BD-4921-AD64-77A6CADCB83F}" destId="{A683C804-C822-40E8-9A53-C3A826E9EFBD}" srcOrd="0" destOrd="0" presId="urn:microsoft.com/office/officeart/2005/8/layout/vList3"/>
    <dgm:cxn modelId="{142FF5FD-DA14-4D9F-8551-C942C70CED2E}" type="presParOf" srcId="{F33C411D-E128-45AF-9364-165B434E94B0}" destId="{11DF6B8B-D19E-44F1-8FB4-3F5A0B2C4D2D}" srcOrd="0" destOrd="0" presId="urn:microsoft.com/office/officeart/2005/8/layout/vList3"/>
    <dgm:cxn modelId="{EB334A99-C7FB-4B5B-B3C0-0A3A18DE5A2D}" type="presParOf" srcId="{11DF6B8B-D19E-44F1-8FB4-3F5A0B2C4D2D}" destId="{8DC8648D-0D54-4E93-BF0F-1309A446D1D0}" srcOrd="0" destOrd="0" presId="urn:microsoft.com/office/officeart/2005/8/layout/vList3"/>
    <dgm:cxn modelId="{8853E937-0590-4632-AA80-A2F927031C34}" type="presParOf" srcId="{11DF6B8B-D19E-44F1-8FB4-3F5A0B2C4D2D}" destId="{A683C804-C822-40E8-9A53-C3A826E9EFBD}" srcOrd="1" destOrd="0" presId="urn:microsoft.com/office/officeart/2005/8/layout/vList3"/>
    <dgm:cxn modelId="{96BC8027-98ED-4A78-8BFF-CBF675AB7060}" type="presParOf" srcId="{F33C411D-E128-45AF-9364-165B434E94B0}" destId="{E972F214-7D33-4F07-BF0E-20F97EDE2EA7}" srcOrd="1" destOrd="0" presId="urn:microsoft.com/office/officeart/2005/8/layout/vList3"/>
    <dgm:cxn modelId="{99F3018D-B747-4B01-A674-6FCF3FB24626}" type="presParOf" srcId="{F33C411D-E128-45AF-9364-165B434E94B0}" destId="{25F6C1C2-B8DE-47D8-9532-C7DAD7AE4DBB}" srcOrd="2" destOrd="0" presId="urn:microsoft.com/office/officeart/2005/8/layout/vList3"/>
    <dgm:cxn modelId="{FAD7F3F7-C406-46CA-96ED-5571A815DE35}" type="presParOf" srcId="{25F6C1C2-B8DE-47D8-9532-C7DAD7AE4DBB}" destId="{0BF7BC15-3167-4148-A244-9AF049DC1C8C}" srcOrd="0" destOrd="0" presId="urn:microsoft.com/office/officeart/2005/8/layout/vList3"/>
    <dgm:cxn modelId="{4B1151D7-5DFA-4429-BA18-C14C1D47C22E}" type="presParOf" srcId="{25F6C1C2-B8DE-47D8-9532-C7DAD7AE4DBB}" destId="{2921F093-7D9F-496A-882A-3DAE1E56A282}" srcOrd="1" destOrd="0" presId="urn:microsoft.com/office/officeart/2005/8/layout/vList3"/>
    <dgm:cxn modelId="{6AF3C532-CC3D-413A-B9DB-8BD5604F4A12}" type="presParOf" srcId="{F33C411D-E128-45AF-9364-165B434E94B0}" destId="{1DDC5D8B-0948-4ED8-9DB2-E50D25D5D2E2}" srcOrd="3" destOrd="0" presId="urn:microsoft.com/office/officeart/2005/8/layout/vList3"/>
    <dgm:cxn modelId="{EA42369E-E2E0-400F-9BEA-257AFD652BFB}" type="presParOf" srcId="{F33C411D-E128-45AF-9364-165B434E94B0}" destId="{457ED915-F9CE-4D64-BCE6-9082E5E26E89}" srcOrd="4" destOrd="0" presId="urn:microsoft.com/office/officeart/2005/8/layout/vList3"/>
    <dgm:cxn modelId="{8D83765C-A5FD-484A-88E7-5CAF70B06FB8}" type="presParOf" srcId="{457ED915-F9CE-4D64-BCE6-9082E5E26E89}" destId="{983EEB56-B9FF-40C8-ADE8-679AE3740A4D}" srcOrd="0" destOrd="0" presId="urn:microsoft.com/office/officeart/2005/8/layout/vList3"/>
    <dgm:cxn modelId="{3EFCF7D1-33AF-4544-B874-4E7CC71457D1}" type="presParOf" srcId="{457ED915-F9CE-4D64-BCE6-9082E5E26E89}" destId="{F2CC106D-995D-467C-9744-D95C0952704B}" srcOrd="1" destOrd="0" presId="urn:microsoft.com/office/officeart/2005/8/layout/vList3"/>
    <dgm:cxn modelId="{423CCEB0-C781-4CB9-BF24-79B1CD672758}" type="presParOf" srcId="{F33C411D-E128-45AF-9364-165B434E94B0}" destId="{E9269C3E-3F2C-4D92-B9DC-FC95A6632E07}" srcOrd="5" destOrd="0" presId="urn:microsoft.com/office/officeart/2005/8/layout/vList3"/>
    <dgm:cxn modelId="{7FC58BC4-46B6-48E8-B2A3-DC757E0C29FF}" type="presParOf" srcId="{F33C411D-E128-45AF-9364-165B434E94B0}" destId="{B62B8103-C556-4410-B50F-F99AB30C2118}" srcOrd="6" destOrd="0" presId="urn:microsoft.com/office/officeart/2005/8/layout/vList3"/>
    <dgm:cxn modelId="{D8E59D71-573A-4AD6-B8CB-61C2C6DEFF3B}" type="presParOf" srcId="{B62B8103-C556-4410-B50F-F99AB30C2118}" destId="{52655B1B-6CD7-439A-8D4D-55BC353C2CB4}" srcOrd="0" destOrd="0" presId="urn:microsoft.com/office/officeart/2005/8/layout/vList3"/>
    <dgm:cxn modelId="{9E18145B-9575-40D7-A444-386990336875}" type="presParOf" srcId="{B62B8103-C556-4410-B50F-F99AB30C2118}" destId="{4119D9FB-DAD3-4501-A1D6-3285507235DA}" srcOrd="1" destOrd="0" presId="urn:microsoft.com/office/officeart/2005/8/layout/vList3"/>
    <dgm:cxn modelId="{C3790CC5-9B44-4373-B45A-E505FD862CE0}" type="presParOf" srcId="{F33C411D-E128-45AF-9364-165B434E94B0}" destId="{5FB88842-19E7-42A6-A12A-149EE0370B4D}" srcOrd="7" destOrd="0" presId="urn:microsoft.com/office/officeart/2005/8/layout/vList3"/>
    <dgm:cxn modelId="{4BF1807B-6483-44F3-9B3D-575CDEDCFFF5}" type="presParOf" srcId="{F33C411D-E128-45AF-9364-165B434E94B0}" destId="{64D2EA31-8EAB-4055-BFD2-C4B39A3E23A5}" srcOrd="8" destOrd="0" presId="urn:microsoft.com/office/officeart/2005/8/layout/vList3"/>
    <dgm:cxn modelId="{A784CF9B-C258-4450-91C9-0B752A6A6547}" type="presParOf" srcId="{64D2EA31-8EAB-4055-BFD2-C4B39A3E23A5}" destId="{E3AD44FA-8D4D-42CC-8556-633795CDFB04}" srcOrd="0" destOrd="0" presId="urn:microsoft.com/office/officeart/2005/8/layout/vList3"/>
    <dgm:cxn modelId="{4AE5A4E9-64E3-4BAB-AC19-9D53DC3A2C19}" type="presParOf" srcId="{64D2EA31-8EAB-4055-BFD2-C4B39A3E23A5}" destId="{8E718278-8050-4983-A98E-07E394F8AD66}" srcOrd="1" destOrd="0" presId="urn:microsoft.com/office/officeart/2005/8/layout/vList3"/>
    <dgm:cxn modelId="{348E31B2-4F76-44D0-AD5F-3B5CC6F0FE95}" type="presParOf" srcId="{F33C411D-E128-45AF-9364-165B434E94B0}" destId="{9CB96AE6-6290-409B-91BF-E1A4EE459278}" srcOrd="9" destOrd="0" presId="urn:microsoft.com/office/officeart/2005/8/layout/vList3"/>
    <dgm:cxn modelId="{5531B4E7-85EC-444D-A61E-256BAB5E33D7}" type="presParOf" srcId="{F33C411D-E128-45AF-9364-165B434E94B0}" destId="{F156AAC7-37E7-45C5-B390-A16339B09056}" srcOrd="10" destOrd="0" presId="urn:microsoft.com/office/officeart/2005/8/layout/vList3"/>
    <dgm:cxn modelId="{8AF3E28B-D3AE-4F2A-8CAF-F9CEF9A51528}" type="presParOf" srcId="{F156AAC7-37E7-45C5-B390-A16339B09056}" destId="{403C4216-BB1A-44F4-B84E-0ABA0084D2A0}" srcOrd="0" destOrd="0" presId="urn:microsoft.com/office/officeart/2005/8/layout/vList3"/>
    <dgm:cxn modelId="{3660F977-ED26-4439-97A7-3B1B623E4E70}" type="presParOf" srcId="{F156AAC7-37E7-45C5-B390-A16339B09056}" destId="{C33A4175-F71E-421B-A92C-F98A285114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FBCD01-A7C2-43C6-BDD7-6F893E68D2A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C2A72505-FF17-4AD2-A97A-6210AE531468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Занятия познавательно-исследовательской направленности проводятся еженедельно (в помещении группы, экспериментальной лаборатории, опытном уголке, на территории детского сада во время прогулки). Деятельность детей 4–5 лет по экспериментированию не должна превышать 20 минут.</a:t>
          </a:r>
          <a:endParaRPr lang="ru-RU" b="1" dirty="0">
            <a:solidFill>
              <a:schemeClr val="tx1"/>
            </a:solidFill>
          </a:endParaRPr>
        </a:p>
      </dgm:t>
    </dgm:pt>
    <dgm:pt modelId="{FE3CCF91-717D-4393-B7DB-249CEF67A467}" type="parTrans" cxnId="{3C8DEADF-D055-418E-89D3-0E7FD75B63C6}">
      <dgm:prSet/>
      <dgm:spPr/>
      <dgm:t>
        <a:bodyPr/>
        <a:lstStyle/>
        <a:p>
          <a:endParaRPr lang="ru-RU"/>
        </a:p>
      </dgm:t>
    </dgm:pt>
    <dgm:pt modelId="{F0DDA38F-13D9-43F6-B064-A7715CA80DED}" type="sibTrans" cxnId="{3C8DEADF-D055-418E-89D3-0E7FD75B63C6}">
      <dgm:prSet/>
      <dgm:spPr/>
      <dgm:t>
        <a:bodyPr/>
        <a:lstStyle/>
        <a:p>
          <a:endParaRPr lang="ru-RU"/>
        </a:p>
      </dgm:t>
    </dgm:pt>
    <dgm:pt modelId="{6320FEBE-12C2-4940-A350-4B954CA87FEC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Воспитатель контролирует исследовательскую активность детей на каждом этапе занятия. Он отвечает за безопасность проводимых опытов, оценивает правильность действий воспитанников, стимулирует самостоятельность, поощряет инициативность в работе, помогает в формулировке выводов.</a:t>
          </a:r>
          <a:endParaRPr lang="ru-RU" b="1" dirty="0">
            <a:solidFill>
              <a:schemeClr val="tx1"/>
            </a:solidFill>
          </a:endParaRPr>
        </a:p>
      </dgm:t>
    </dgm:pt>
    <dgm:pt modelId="{AE99832E-842A-4EDA-B6CD-B749462EAB86}" type="parTrans" cxnId="{3159047B-0820-4085-A267-A72CA2287E8E}">
      <dgm:prSet/>
      <dgm:spPr/>
      <dgm:t>
        <a:bodyPr/>
        <a:lstStyle/>
        <a:p>
          <a:endParaRPr lang="ru-RU"/>
        </a:p>
      </dgm:t>
    </dgm:pt>
    <dgm:pt modelId="{7179136C-6670-4002-A4B9-D5AE1A48634C}" type="sibTrans" cxnId="{3159047B-0820-4085-A267-A72CA2287E8E}">
      <dgm:prSet/>
      <dgm:spPr/>
      <dgm:t>
        <a:bodyPr/>
        <a:lstStyle/>
        <a:p>
          <a:endParaRPr lang="ru-RU"/>
        </a:p>
      </dgm:t>
    </dgm:pt>
    <dgm:pt modelId="{A44F6D18-432B-48F1-8F60-D55517839DF2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Во время занятия каждый ребёнок должен почувствовать себя исследователем, попробовать свои возможности в постановке проблемного вопроса, анализе полученных результатов.</a:t>
          </a:r>
          <a:endParaRPr lang="ru-RU" b="1" dirty="0">
            <a:solidFill>
              <a:schemeClr val="tx1"/>
            </a:solidFill>
          </a:endParaRPr>
        </a:p>
      </dgm:t>
    </dgm:pt>
    <dgm:pt modelId="{67AA7935-7045-41B0-99ED-9E7B8A81C118}" type="parTrans" cxnId="{49592BAA-BBA8-4B5E-BF76-035D1565C9EE}">
      <dgm:prSet/>
      <dgm:spPr/>
      <dgm:t>
        <a:bodyPr/>
        <a:lstStyle/>
        <a:p>
          <a:endParaRPr lang="ru-RU"/>
        </a:p>
      </dgm:t>
    </dgm:pt>
    <dgm:pt modelId="{B37DB978-D829-4175-9F65-2151FB02A1FB}" type="sibTrans" cxnId="{49592BAA-BBA8-4B5E-BF76-035D1565C9EE}">
      <dgm:prSet/>
      <dgm:spPr/>
      <dgm:t>
        <a:bodyPr/>
        <a:lstStyle/>
        <a:p>
          <a:endParaRPr lang="ru-RU"/>
        </a:p>
      </dgm:t>
    </dgm:pt>
    <dgm:pt modelId="{24F61958-0BCF-476F-A100-B169F2D6545F}" type="pres">
      <dgm:prSet presAssocID="{69FBCD01-A7C2-43C6-BDD7-6F893E68D2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D6258E-2FC2-4C07-B033-97C3716F9B6E}" type="pres">
      <dgm:prSet presAssocID="{C2A72505-FF17-4AD2-A97A-6210AE53146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160FE-F10D-47F0-8735-3C2D6E5CBA05}" type="pres">
      <dgm:prSet presAssocID="{F0DDA38F-13D9-43F6-B064-A7715CA80DED}" presName="spacer" presStyleCnt="0"/>
      <dgm:spPr/>
    </dgm:pt>
    <dgm:pt modelId="{E40C97FF-8078-4BC4-8307-CD80D0F4F048}" type="pres">
      <dgm:prSet presAssocID="{6320FEBE-12C2-4940-A350-4B954CA87FE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BE1328-2D35-4BDE-9F56-5A908538B997}" type="pres">
      <dgm:prSet presAssocID="{7179136C-6670-4002-A4B9-D5AE1A48634C}" presName="spacer" presStyleCnt="0"/>
      <dgm:spPr/>
    </dgm:pt>
    <dgm:pt modelId="{6912F9A8-E334-45D8-B069-3C558DF31959}" type="pres">
      <dgm:prSet presAssocID="{A44F6D18-432B-48F1-8F60-D55517839DF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59047B-0820-4085-A267-A72CA2287E8E}" srcId="{69FBCD01-A7C2-43C6-BDD7-6F893E68D2AE}" destId="{6320FEBE-12C2-4940-A350-4B954CA87FEC}" srcOrd="1" destOrd="0" parTransId="{AE99832E-842A-4EDA-B6CD-B749462EAB86}" sibTransId="{7179136C-6670-4002-A4B9-D5AE1A48634C}"/>
    <dgm:cxn modelId="{16F59978-8B82-490E-8E17-77B67C5E2396}" type="presOf" srcId="{A44F6D18-432B-48F1-8F60-D55517839DF2}" destId="{6912F9A8-E334-45D8-B069-3C558DF31959}" srcOrd="0" destOrd="0" presId="urn:microsoft.com/office/officeart/2005/8/layout/vList2"/>
    <dgm:cxn modelId="{9F291B37-DB74-47F6-A5D2-1E527BBECA18}" type="presOf" srcId="{6320FEBE-12C2-4940-A350-4B954CA87FEC}" destId="{E40C97FF-8078-4BC4-8307-CD80D0F4F048}" srcOrd="0" destOrd="0" presId="urn:microsoft.com/office/officeart/2005/8/layout/vList2"/>
    <dgm:cxn modelId="{3C8DEADF-D055-418E-89D3-0E7FD75B63C6}" srcId="{69FBCD01-A7C2-43C6-BDD7-6F893E68D2AE}" destId="{C2A72505-FF17-4AD2-A97A-6210AE531468}" srcOrd="0" destOrd="0" parTransId="{FE3CCF91-717D-4393-B7DB-249CEF67A467}" sibTransId="{F0DDA38F-13D9-43F6-B064-A7715CA80DED}"/>
    <dgm:cxn modelId="{04C74727-74C5-49A1-8F60-68A934AFEF09}" type="presOf" srcId="{69FBCD01-A7C2-43C6-BDD7-6F893E68D2AE}" destId="{24F61958-0BCF-476F-A100-B169F2D6545F}" srcOrd="0" destOrd="0" presId="urn:microsoft.com/office/officeart/2005/8/layout/vList2"/>
    <dgm:cxn modelId="{49592BAA-BBA8-4B5E-BF76-035D1565C9EE}" srcId="{69FBCD01-A7C2-43C6-BDD7-6F893E68D2AE}" destId="{A44F6D18-432B-48F1-8F60-D55517839DF2}" srcOrd="2" destOrd="0" parTransId="{67AA7935-7045-41B0-99ED-9E7B8A81C118}" sibTransId="{B37DB978-D829-4175-9F65-2151FB02A1FB}"/>
    <dgm:cxn modelId="{931F0356-677C-4B3A-BFA0-E6B645BC44CB}" type="presOf" srcId="{C2A72505-FF17-4AD2-A97A-6210AE531468}" destId="{25D6258E-2FC2-4C07-B033-97C3716F9B6E}" srcOrd="0" destOrd="0" presId="urn:microsoft.com/office/officeart/2005/8/layout/vList2"/>
    <dgm:cxn modelId="{0F2D982B-2DAF-4EF8-A569-9F1D62BFE729}" type="presParOf" srcId="{24F61958-0BCF-476F-A100-B169F2D6545F}" destId="{25D6258E-2FC2-4C07-B033-97C3716F9B6E}" srcOrd="0" destOrd="0" presId="urn:microsoft.com/office/officeart/2005/8/layout/vList2"/>
    <dgm:cxn modelId="{610A0915-1CC8-4673-A305-CE54F21F5C0F}" type="presParOf" srcId="{24F61958-0BCF-476F-A100-B169F2D6545F}" destId="{5CB160FE-F10D-47F0-8735-3C2D6E5CBA05}" srcOrd="1" destOrd="0" presId="urn:microsoft.com/office/officeart/2005/8/layout/vList2"/>
    <dgm:cxn modelId="{6DA0C23D-2176-4866-9457-EC5AFD29BB9C}" type="presParOf" srcId="{24F61958-0BCF-476F-A100-B169F2D6545F}" destId="{E40C97FF-8078-4BC4-8307-CD80D0F4F048}" srcOrd="2" destOrd="0" presId="urn:microsoft.com/office/officeart/2005/8/layout/vList2"/>
    <dgm:cxn modelId="{5ED0BC89-0FFE-47CC-8801-7095A18F1463}" type="presParOf" srcId="{24F61958-0BCF-476F-A100-B169F2D6545F}" destId="{7EBE1328-2D35-4BDE-9F56-5A908538B997}" srcOrd="3" destOrd="0" presId="urn:microsoft.com/office/officeart/2005/8/layout/vList2"/>
    <dgm:cxn modelId="{A3410D25-D21A-4113-BBF3-A77A0717B764}" type="presParOf" srcId="{24F61958-0BCF-476F-A100-B169F2D6545F}" destId="{6912F9A8-E334-45D8-B069-3C558DF3195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428512-0DA1-47CF-9881-66F45B46043F}" type="doc">
      <dgm:prSet loTypeId="urn:microsoft.com/office/officeart/2005/8/layout/hProcess9" loCatId="process" qsTypeId="urn:microsoft.com/office/officeart/2005/8/quickstyle/3d7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875B9C5D-F7AF-452D-945E-92C8F3FD53BC}">
      <dgm:prSet custT="1"/>
      <dgm:spPr/>
      <dgm:t>
        <a:bodyPr/>
        <a:lstStyle/>
        <a:p>
          <a:pPr rtl="0"/>
          <a:r>
            <a:rPr lang="ru-RU" sz="1200" b="1" smtClean="0"/>
            <a:t>Организационный момент — 1 минута.</a:t>
          </a:r>
          <a:endParaRPr lang="ru-RU" sz="1200"/>
        </a:p>
      </dgm:t>
    </dgm:pt>
    <dgm:pt modelId="{C039E1C8-9A83-4AC6-B1A1-E8D133ADBC42}" type="parTrans" cxnId="{3E092BB9-796B-4203-BCD8-D6FA640D2EDA}">
      <dgm:prSet/>
      <dgm:spPr/>
      <dgm:t>
        <a:bodyPr/>
        <a:lstStyle/>
        <a:p>
          <a:endParaRPr lang="ru-RU"/>
        </a:p>
      </dgm:t>
    </dgm:pt>
    <dgm:pt modelId="{897B9453-AD4A-4D52-8EBC-64AC71C75758}" type="sibTrans" cxnId="{3E092BB9-796B-4203-BCD8-D6FA640D2EDA}">
      <dgm:prSet/>
      <dgm:spPr/>
      <dgm:t>
        <a:bodyPr/>
        <a:lstStyle/>
        <a:p>
          <a:endParaRPr lang="ru-RU"/>
        </a:p>
      </dgm:t>
    </dgm:pt>
    <dgm:pt modelId="{50CAE620-C903-4655-89C0-7D63F4415A1D}">
      <dgm:prSet/>
      <dgm:spPr/>
      <dgm:t>
        <a:bodyPr/>
        <a:lstStyle/>
        <a:p>
          <a:pPr rtl="0"/>
          <a:r>
            <a:rPr lang="ru-RU" b="1" smtClean="0"/>
            <a:t>Мотивирующее начало занятия — 4 минуты.</a:t>
          </a:r>
          <a:endParaRPr lang="ru-RU"/>
        </a:p>
      </dgm:t>
    </dgm:pt>
    <dgm:pt modelId="{58E4703A-CB1F-4A1E-9962-3B4FADFE66A6}" type="parTrans" cxnId="{511F4BB6-D966-46FF-BDAA-A6331AAEB30D}">
      <dgm:prSet/>
      <dgm:spPr/>
      <dgm:t>
        <a:bodyPr/>
        <a:lstStyle/>
        <a:p>
          <a:endParaRPr lang="ru-RU"/>
        </a:p>
      </dgm:t>
    </dgm:pt>
    <dgm:pt modelId="{D5985E2B-8BE2-4743-99A7-78A99BED16AC}" type="sibTrans" cxnId="{511F4BB6-D966-46FF-BDAA-A6331AAEB30D}">
      <dgm:prSet/>
      <dgm:spPr/>
      <dgm:t>
        <a:bodyPr/>
        <a:lstStyle/>
        <a:p>
          <a:endParaRPr lang="ru-RU"/>
        </a:p>
      </dgm:t>
    </dgm:pt>
    <dgm:pt modelId="{EAA867DB-9E9E-494F-96AE-2C843CF3B9AD}">
      <dgm:prSet/>
      <dgm:spPr/>
      <dgm:t>
        <a:bodyPr/>
        <a:lstStyle/>
        <a:p>
          <a:pPr rtl="0"/>
          <a:r>
            <a:rPr lang="ru-RU" b="1" smtClean="0"/>
            <a:t>Построение плана, проговаривание этапов исследования — 2 минуты.</a:t>
          </a:r>
          <a:endParaRPr lang="ru-RU"/>
        </a:p>
      </dgm:t>
    </dgm:pt>
    <dgm:pt modelId="{B3E1D7F1-64A7-4A15-95AD-BE8B1A6D666B}" type="parTrans" cxnId="{C88742F2-B793-42D1-8F6F-39D65EBB85D8}">
      <dgm:prSet/>
      <dgm:spPr/>
      <dgm:t>
        <a:bodyPr/>
        <a:lstStyle/>
        <a:p>
          <a:endParaRPr lang="ru-RU"/>
        </a:p>
      </dgm:t>
    </dgm:pt>
    <dgm:pt modelId="{6A16884F-6187-4684-ADF9-A53E59E5BA93}" type="sibTrans" cxnId="{C88742F2-B793-42D1-8F6F-39D65EBB85D8}">
      <dgm:prSet/>
      <dgm:spPr/>
      <dgm:t>
        <a:bodyPr/>
        <a:lstStyle/>
        <a:p>
          <a:endParaRPr lang="ru-RU"/>
        </a:p>
      </dgm:t>
    </dgm:pt>
    <dgm:pt modelId="{5C38C404-D5F8-4EFB-B602-0E18282E55CD}">
      <dgm:prSet/>
      <dgm:spPr/>
      <dgm:t>
        <a:bodyPr/>
        <a:lstStyle/>
        <a:p>
          <a:pPr rtl="0"/>
          <a:r>
            <a:rPr lang="ru-RU" b="1" smtClean="0"/>
            <a:t>Физическая активность — 3 минуты.</a:t>
          </a:r>
          <a:endParaRPr lang="ru-RU"/>
        </a:p>
      </dgm:t>
    </dgm:pt>
    <dgm:pt modelId="{E826A53A-6660-47BD-8D33-9FCB4399CA0D}" type="parTrans" cxnId="{C3005C1F-E347-4829-89CE-8180AEA08AD2}">
      <dgm:prSet/>
      <dgm:spPr/>
      <dgm:t>
        <a:bodyPr/>
        <a:lstStyle/>
        <a:p>
          <a:endParaRPr lang="ru-RU"/>
        </a:p>
      </dgm:t>
    </dgm:pt>
    <dgm:pt modelId="{44799093-43F1-4CB4-95AB-E0114A4F731C}" type="sibTrans" cxnId="{C3005C1F-E347-4829-89CE-8180AEA08AD2}">
      <dgm:prSet/>
      <dgm:spPr/>
      <dgm:t>
        <a:bodyPr/>
        <a:lstStyle/>
        <a:p>
          <a:endParaRPr lang="ru-RU"/>
        </a:p>
      </dgm:t>
    </dgm:pt>
    <dgm:pt modelId="{91EFB2E3-BFD9-4F96-AF38-01E3CCB2FB30}">
      <dgm:prSet/>
      <dgm:spPr/>
      <dgm:t>
        <a:bodyPr/>
        <a:lstStyle/>
        <a:p>
          <a:pPr rtl="0"/>
          <a:r>
            <a:rPr lang="ru-RU" b="1" smtClean="0"/>
            <a:t>Практическая часть работы — 9 минут.</a:t>
          </a:r>
          <a:endParaRPr lang="ru-RU"/>
        </a:p>
      </dgm:t>
    </dgm:pt>
    <dgm:pt modelId="{94EB53ED-AD37-45E2-8E74-8078B7489F14}" type="parTrans" cxnId="{A413999A-4851-43D5-A950-32B9A166E8DB}">
      <dgm:prSet/>
      <dgm:spPr/>
      <dgm:t>
        <a:bodyPr/>
        <a:lstStyle/>
        <a:p>
          <a:endParaRPr lang="ru-RU"/>
        </a:p>
      </dgm:t>
    </dgm:pt>
    <dgm:pt modelId="{B198C450-E678-4FCF-A45F-C4011D44DED2}" type="sibTrans" cxnId="{A413999A-4851-43D5-A950-32B9A166E8DB}">
      <dgm:prSet/>
      <dgm:spPr/>
      <dgm:t>
        <a:bodyPr/>
        <a:lstStyle/>
        <a:p>
          <a:endParaRPr lang="ru-RU"/>
        </a:p>
      </dgm:t>
    </dgm:pt>
    <dgm:pt modelId="{01684F67-A634-471C-A989-54FB0689EBC8}">
      <dgm:prSet/>
      <dgm:spPr/>
      <dgm:t>
        <a:bodyPr/>
        <a:lstStyle/>
        <a:p>
          <a:pPr rtl="0"/>
          <a:r>
            <a:rPr lang="ru-RU" b="1" smtClean="0"/>
            <a:t>Формулировка результатов исследования, подведение итогов — 1 минута.</a:t>
          </a:r>
          <a:endParaRPr lang="ru-RU"/>
        </a:p>
      </dgm:t>
    </dgm:pt>
    <dgm:pt modelId="{A99C862D-CE33-404B-AD60-687B3BD18923}" type="parTrans" cxnId="{AC92B66B-51BB-4418-BFF0-913488889075}">
      <dgm:prSet/>
      <dgm:spPr/>
      <dgm:t>
        <a:bodyPr/>
        <a:lstStyle/>
        <a:p>
          <a:endParaRPr lang="ru-RU"/>
        </a:p>
      </dgm:t>
    </dgm:pt>
    <dgm:pt modelId="{DFC6B369-54A5-46D3-B80B-E2DFFC507A33}" type="sibTrans" cxnId="{AC92B66B-51BB-4418-BFF0-913488889075}">
      <dgm:prSet/>
      <dgm:spPr/>
      <dgm:t>
        <a:bodyPr/>
        <a:lstStyle/>
        <a:p>
          <a:endParaRPr lang="ru-RU"/>
        </a:p>
      </dgm:t>
    </dgm:pt>
    <dgm:pt modelId="{69157E51-76DF-41BD-BF77-7CDDE3BC62C9}" type="pres">
      <dgm:prSet presAssocID="{8B428512-0DA1-47CF-9881-66F45B46043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3E0166-BE9F-41E5-9221-FEC195E2BF14}" type="pres">
      <dgm:prSet presAssocID="{8B428512-0DA1-47CF-9881-66F45B46043F}" presName="arrow" presStyleLbl="bgShp" presStyleIdx="0" presStyleCnt="1" custLinFactNeighborX="-245" custLinFactNeighborY="1493"/>
      <dgm:spPr/>
    </dgm:pt>
    <dgm:pt modelId="{3E6A8B3D-2449-42DC-9FB1-5333D1C843EC}" type="pres">
      <dgm:prSet presAssocID="{8B428512-0DA1-47CF-9881-66F45B46043F}" presName="linearProcess" presStyleCnt="0"/>
      <dgm:spPr/>
    </dgm:pt>
    <dgm:pt modelId="{108A834A-6A71-40E0-88AB-3C388963B5C3}" type="pres">
      <dgm:prSet presAssocID="{875B9C5D-F7AF-452D-945E-92C8F3FD53BC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05533-D5F1-40FD-AF19-99A3A6E8F340}" type="pres">
      <dgm:prSet presAssocID="{897B9453-AD4A-4D52-8EBC-64AC71C75758}" presName="sibTrans" presStyleCnt="0"/>
      <dgm:spPr/>
    </dgm:pt>
    <dgm:pt modelId="{CAC09161-53DE-4AF1-BD9B-39F4C7FBF5C7}" type="pres">
      <dgm:prSet presAssocID="{50CAE620-C903-4655-89C0-7D63F4415A1D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54E62-1049-42C4-851B-BA7D8E198B43}" type="pres">
      <dgm:prSet presAssocID="{D5985E2B-8BE2-4743-99A7-78A99BED16AC}" presName="sibTrans" presStyleCnt="0"/>
      <dgm:spPr/>
    </dgm:pt>
    <dgm:pt modelId="{5955C302-0022-4560-9B76-E653B9A6D19C}" type="pres">
      <dgm:prSet presAssocID="{EAA867DB-9E9E-494F-96AE-2C843CF3B9AD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48AD3-F015-48D0-9324-58DA88F777DC}" type="pres">
      <dgm:prSet presAssocID="{6A16884F-6187-4684-ADF9-A53E59E5BA93}" presName="sibTrans" presStyleCnt="0"/>
      <dgm:spPr/>
    </dgm:pt>
    <dgm:pt modelId="{C4631321-EEC9-45B0-A871-11B8B7C513C6}" type="pres">
      <dgm:prSet presAssocID="{5C38C404-D5F8-4EFB-B602-0E18282E55CD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1EFC2-D817-47DF-A530-EE0240095A1F}" type="pres">
      <dgm:prSet presAssocID="{44799093-43F1-4CB4-95AB-E0114A4F731C}" presName="sibTrans" presStyleCnt="0"/>
      <dgm:spPr/>
    </dgm:pt>
    <dgm:pt modelId="{0B88EEE4-16EF-4839-8D8B-987A78E50835}" type="pres">
      <dgm:prSet presAssocID="{91EFB2E3-BFD9-4F96-AF38-01E3CCB2FB30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B7C81-0122-4E1A-802B-2672A8D914DE}" type="pres">
      <dgm:prSet presAssocID="{B198C450-E678-4FCF-A45F-C4011D44DED2}" presName="sibTrans" presStyleCnt="0"/>
      <dgm:spPr/>
    </dgm:pt>
    <dgm:pt modelId="{37C6CE98-4FD1-42CA-8EE5-D1ABAE83B6D0}" type="pres">
      <dgm:prSet presAssocID="{01684F67-A634-471C-A989-54FB0689EBC8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511DD2-74BF-4F25-A45A-0FE5EB93CA55}" type="presOf" srcId="{5C38C404-D5F8-4EFB-B602-0E18282E55CD}" destId="{C4631321-EEC9-45B0-A871-11B8B7C513C6}" srcOrd="0" destOrd="0" presId="urn:microsoft.com/office/officeart/2005/8/layout/hProcess9"/>
    <dgm:cxn modelId="{2E9288E9-FE3F-4CF8-B2DA-2C70041CE501}" type="presOf" srcId="{EAA867DB-9E9E-494F-96AE-2C843CF3B9AD}" destId="{5955C302-0022-4560-9B76-E653B9A6D19C}" srcOrd="0" destOrd="0" presId="urn:microsoft.com/office/officeart/2005/8/layout/hProcess9"/>
    <dgm:cxn modelId="{C3005C1F-E347-4829-89CE-8180AEA08AD2}" srcId="{8B428512-0DA1-47CF-9881-66F45B46043F}" destId="{5C38C404-D5F8-4EFB-B602-0E18282E55CD}" srcOrd="3" destOrd="0" parTransId="{E826A53A-6660-47BD-8D33-9FCB4399CA0D}" sibTransId="{44799093-43F1-4CB4-95AB-E0114A4F731C}"/>
    <dgm:cxn modelId="{17029538-0BAA-431A-BCBF-7FFBF43FA36F}" type="presOf" srcId="{01684F67-A634-471C-A989-54FB0689EBC8}" destId="{37C6CE98-4FD1-42CA-8EE5-D1ABAE83B6D0}" srcOrd="0" destOrd="0" presId="urn:microsoft.com/office/officeart/2005/8/layout/hProcess9"/>
    <dgm:cxn modelId="{A26C8BA7-D502-481F-9E7F-FD11614DAFE0}" type="presOf" srcId="{875B9C5D-F7AF-452D-945E-92C8F3FD53BC}" destId="{108A834A-6A71-40E0-88AB-3C388963B5C3}" srcOrd="0" destOrd="0" presId="urn:microsoft.com/office/officeart/2005/8/layout/hProcess9"/>
    <dgm:cxn modelId="{DCF9A4FD-C8AE-4EC9-BDF3-65CE80B0AD05}" type="presOf" srcId="{91EFB2E3-BFD9-4F96-AF38-01E3CCB2FB30}" destId="{0B88EEE4-16EF-4839-8D8B-987A78E50835}" srcOrd="0" destOrd="0" presId="urn:microsoft.com/office/officeart/2005/8/layout/hProcess9"/>
    <dgm:cxn modelId="{511F4BB6-D966-46FF-BDAA-A6331AAEB30D}" srcId="{8B428512-0DA1-47CF-9881-66F45B46043F}" destId="{50CAE620-C903-4655-89C0-7D63F4415A1D}" srcOrd="1" destOrd="0" parTransId="{58E4703A-CB1F-4A1E-9962-3B4FADFE66A6}" sibTransId="{D5985E2B-8BE2-4743-99A7-78A99BED16AC}"/>
    <dgm:cxn modelId="{A462661F-98F1-4AD1-A270-8DF9DA43D3EB}" type="presOf" srcId="{50CAE620-C903-4655-89C0-7D63F4415A1D}" destId="{CAC09161-53DE-4AF1-BD9B-39F4C7FBF5C7}" srcOrd="0" destOrd="0" presId="urn:microsoft.com/office/officeart/2005/8/layout/hProcess9"/>
    <dgm:cxn modelId="{3E092BB9-796B-4203-BCD8-D6FA640D2EDA}" srcId="{8B428512-0DA1-47CF-9881-66F45B46043F}" destId="{875B9C5D-F7AF-452D-945E-92C8F3FD53BC}" srcOrd="0" destOrd="0" parTransId="{C039E1C8-9A83-4AC6-B1A1-E8D133ADBC42}" sibTransId="{897B9453-AD4A-4D52-8EBC-64AC71C75758}"/>
    <dgm:cxn modelId="{AC92B66B-51BB-4418-BFF0-913488889075}" srcId="{8B428512-0DA1-47CF-9881-66F45B46043F}" destId="{01684F67-A634-471C-A989-54FB0689EBC8}" srcOrd="5" destOrd="0" parTransId="{A99C862D-CE33-404B-AD60-687B3BD18923}" sibTransId="{DFC6B369-54A5-46D3-B80B-E2DFFC507A33}"/>
    <dgm:cxn modelId="{36719761-8890-4B9C-BB83-6CB86CDFC0B6}" type="presOf" srcId="{8B428512-0DA1-47CF-9881-66F45B46043F}" destId="{69157E51-76DF-41BD-BF77-7CDDE3BC62C9}" srcOrd="0" destOrd="0" presId="urn:microsoft.com/office/officeart/2005/8/layout/hProcess9"/>
    <dgm:cxn modelId="{A413999A-4851-43D5-A950-32B9A166E8DB}" srcId="{8B428512-0DA1-47CF-9881-66F45B46043F}" destId="{91EFB2E3-BFD9-4F96-AF38-01E3CCB2FB30}" srcOrd="4" destOrd="0" parTransId="{94EB53ED-AD37-45E2-8E74-8078B7489F14}" sibTransId="{B198C450-E678-4FCF-A45F-C4011D44DED2}"/>
    <dgm:cxn modelId="{C88742F2-B793-42D1-8F6F-39D65EBB85D8}" srcId="{8B428512-0DA1-47CF-9881-66F45B46043F}" destId="{EAA867DB-9E9E-494F-96AE-2C843CF3B9AD}" srcOrd="2" destOrd="0" parTransId="{B3E1D7F1-64A7-4A15-95AD-BE8B1A6D666B}" sibTransId="{6A16884F-6187-4684-ADF9-A53E59E5BA93}"/>
    <dgm:cxn modelId="{FAC726BE-20ED-4D45-9FD2-3F058DC71806}" type="presParOf" srcId="{69157E51-76DF-41BD-BF77-7CDDE3BC62C9}" destId="{B03E0166-BE9F-41E5-9221-FEC195E2BF14}" srcOrd="0" destOrd="0" presId="urn:microsoft.com/office/officeart/2005/8/layout/hProcess9"/>
    <dgm:cxn modelId="{F2599D0B-AEB8-4E47-A982-D403EA4470D5}" type="presParOf" srcId="{69157E51-76DF-41BD-BF77-7CDDE3BC62C9}" destId="{3E6A8B3D-2449-42DC-9FB1-5333D1C843EC}" srcOrd="1" destOrd="0" presId="urn:microsoft.com/office/officeart/2005/8/layout/hProcess9"/>
    <dgm:cxn modelId="{63095C35-B2A7-4F2E-8CA5-76CA061DCBF1}" type="presParOf" srcId="{3E6A8B3D-2449-42DC-9FB1-5333D1C843EC}" destId="{108A834A-6A71-40E0-88AB-3C388963B5C3}" srcOrd="0" destOrd="0" presId="urn:microsoft.com/office/officeart/2005/8/layout/hProcess9"/>
    <dgm:cxn modelId="{914A1F2B-A9AC-4462-B308-3AAC646F9D4F}" type="presParOf" srcId="{3E6A8B3D-2449-42DC-9FB1-5333D1C843EC}" destId="{C8D05533-D5F1-40FD-AF19-99A3A6E8F340}" srcOrd="1" destOrd="0" presId="urn:microsoft.com/office/officeart/2005/8/layout/hProcess9"/>
    <dgm:cxn modelId="{35836F69-24E9-471E-BCBF-E9B6B42CDA4E}" type="presParOf" srcId="{3E6A8B3D-2449-42DC-9FB1-5333D1C843EC}" destId="{CAC09161-53DE-4AF1-BD9B-39F4C7FBF5C7}" srcOrd="2" destOrd="0" presId="urn:microsoft.com/office/officeart/2005/8/layout/hProcess9"/>
    <dgm:cxn modelId="{2907B983-BB7A-470D-B9D7-C65710C50ACC}" type="presParOf" srcId="{3E6A8B3D-2449-42DC-9FB1-5333D1C843EC}" destId="{F1D54E62-1049-42C4-851B-BA7D8E198B43}" srcOrd="3" destOrd="0" presId="urn:microsoft.com/office/officeart/2005/8/layout/hProcess9"/>
    <dgm:cxn modelId="{2219703E-EF70-45B3-9312-E9749C1A87AE}" type="presParOf" srcId="{3E6A8B3D-2449-42DC-9FB1-5333D1C843EC}" destId="{5955C302-0022-4560-9B76-E653B9A6D19C}" srcOrd="4" destOrd="0" presId="urn:microsoft.com/office/officeart/2005/8/layout/hProcess9"/>
    <dgm:cxn modelId="{F942892C-924A-4A78-B81C-1D85D12617F1}" type="presParOf" srcId="{3E6A8B3D-2449-42DC-9FB1-5333D1C843EC}" destId="{CF848AD3-F015-48D0-9324-58DA88F777DC}" srcOrd="5" destOrd="0" presId="urn:microsoft.com/office/officeart/2005/8/layout/hProcess9"/>
    <dgm:cxn modelId="{C6B78ACB-21D9-4F1D-B258-AAE34AA938F4}" type="presParOf" srcId="{3E6A8B3D-2449-42DC-9FB1-5333D1C843EC}" destId="{C4631321-EEC9-45B0-A871-11B8B7C513C6}" srcOrd="6" destOrd="0" presId="urn:microsoft.com/office/officeart/2005/8/layout/hProcess9"/>
    <dgm:cxn modelId="{55EE0F22-7F5F-43D1-97AF-938BD93DA3DE}" type="presParOf" srcId="{3E6A8B3D-2449-42DC-9FB1-5333D1C843EC}" destId="{BDD1EFC2-D817-47DF-A530-EE0240095A1F}" srcOrd="7" destOrd="0" presId="urn:microsoft.com/office/officeart/2005/8/layout/hProcess9"/>
    <dgm:cxn modelId="{31F9ADBC-A43F-45B7-BB5E-34486ABDE832}" type="presParOf" srcId="{3E6A8B3D-2449-42DC-9FB1-5333D1C843EC}" destId="{0B88EEE4-16EF-4839-8D8B-987A78E50835}" srcOrd="8" destOrd="0" presId="urn:microsoft.com/office/officeart/2005/8/layout/hProcess9"/>
    <dgm:cxn modelId="{77D351F4-A839-4FF7-9EFD-35EC45612F25}" type="presParOf" srcId="{3E6A8B3D-2449-42DC-9FB1-5333D1C843EC}" destId="{C2CB7C81-0122-4E1A-802B-2672A8D914DE}" srcOrd="9" destOrd="0" presId="urn:microsoft.com/office/officeart/2005/8/layout/hProcess9"/>
    <dgm:cxn modelId="{9ECA8814-4DC0-403F-956C-04C3DC94F66F}" type="presParOf" srcId="{3E6A8B3D-2449-42DC-9FB1-5333D1C843EC}" destId="{37C6CE98-4FD1-42CA-8EE5-D1ABAE83B6D0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D2210B8-E7C4-4EB3-9607-B880D24C7790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B91292-D996-4CE3-9705-43915B78D5BF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400" b="1" dirty="0" smtClean="0"/>
            <a:t>В мини-лаборатории (центре науки) выделены зоны:</a:t>
          </a:r>
          <a:endParaRPr lang="ru-RU" sz="1400" b="1" dirty="0"/>
        </a:p>
      </dgm:t>
    </dgm:pt>
    <dgm:pt modelId="{7436B50B-7F0A-4025-B27F-DB3AD6C6F54F}" type="parTrans" cxnId="{0E7D258B-B4FA-4CBA-8330-E8761E11AF8C}">
      <dgm:prSet/>
      <dgm:spPr/>
      <dgm:t>
        <a:bodyPr/>
        <a:lstStyle/>
        <a:p>
          <a:endParaRPr lang="ru-RU"/>
        </a:p>
      </dgm:t>
    </dgm:pt>
    <dgm:pt modelId="{E7B7B940-0FEB-4794-AE8B-B5793C352776}" type="sibTrans" cxnId="{0E7D258B-B4FA-4CBA-8330-E8761E11AF8C}">
      <dgm:prSet/>
      <dgm:spPr/>
      <dgm:t>
        <a:bodyPr/>
        <a:lstStyle/>
        <a:p>
          <a:endParaRPr lang="ru-RU"/>
        </a:p>
      </dgm:t>
    </dgm:pt>
    <dgm:pt modelId="{FB2B5700-5548-4BE4-8C37-49B00F2CD0D4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100" b="1" dirty="0" smtClean="0"/>
            <a:t>- для постоянной выставки, где дети размещают музей, различные коллекции, экспонаты, редкие предметы (раковины, камни, кристаллы, перья и т.д.); </a:t>
          </a:r>
          <a:endParaRPr lang="ru-RU" sz="1100" b="1" dirty="0"/>
        </a:p>
      </dgm:t>
    </dgm:pt>
    <dgm:pt modelId="{91B22096-B74D-4E1C-B775-4DB86097E89C}" type="parTrans" cxnId="{C13FA768-382D-4CC5-853A-03F057072D45}">
      <dgm:prSet/>
      <dgm:spPr/>
      <dgm:t>
        <a:bodyPr/>
        <a:lstStyle/>
        <a:p>
          <a:endParaRPr lang="ru-RU"/>
        </a:p>
      </dgm:t>
    </dgm:pt>
    <dgm:pt modelId="{462B5BA4-99DB-4C28-9679-3BBBB87D2225}" type="sibTrans" cxnId="{C13FA768-382D-4CC5-853A-03F057072D45}">
      <dgm:prSet/>
      <dgm:spPr/>
      <dgm:t>
        <a:bodyPr/>
        <a:lstStyle/>
        <a:p>
          <a:endParaRPr lang="ru-RU"/>
        </a:p>
      </dgm:t>
    </dgm:pt>
    <dgm:pt modelId="{7EBDBBD1-8420-40C2-9061-473AFB0D7C9E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100" b="1" dirty="0" smtClean="0"/>
            <a:t>- для прибор</a:t>
          </a:r>
          <a:r>
            <a:rPr lang="ru-RU" sz="1300" dirty="0" smtClean="0"/>
            <a:t>ов; </a:t>
          </a:r>
          <a:endParaRPr lang="ru-RU" sz="1300" dirty="0"/>
        </a:p>
      </dgm:t>
    </dgm:pt>
    <dgm:pt modelId="{F4527A88-65D9-45A0-AA7E-7C484C4781A9}" type="parTrans" cxnId="{EEE856FB-561A-416A-9707-CD8FE6DC5B12}">
      <dgm:prSet/>
      <dgm:spPr/>
      <dgm:t>
        <a:bodyPr/>
        <a:lstStyle/>
        <a:p>
          <a:endParaRPr lang="ru-RU"/>
        </a:p>
      </dgm:t>
    </dgm:pt>
    <dgm:pt modelId="{5AC06201-7B69-45AD-B730-7CA7106A8A69}" type="sibTrans" cxnId="{EEE856FB-561A-416A-9707-CD8FE6DC5B12}">
      <dgm:prSet/>
      <dgm:spPr/>
      <dgm:t>
        <a:bodyPr/>
        <a:lstStyle/>
        <a:p>
          <a:endParaRPr lang="ru-RU"/>
        </a:p>
      </dgm:t>
    </dgm:pt>
    <dgm:pt modelId="{D7C54375-03A3-4208-955C-4F2FDEB39087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500" b="1" dirty="0" smtClean="0"/>
            <a:t>- </a:t>
          </a:r>
          <a:r>
            <a:rPr lang="ru-RU" sz="1200" b="1" dirty="0" smtClean="0"/>
            <a:t>для выращивания растений; </a:t>
          </a:r>
          <a:endParaRPr lang="ru-RU" sz="1200" b="1" dirty="0"/>
        </a:p>
      </dgm:t>
    </dgm:pt>
    <dgm:pt modelId="{98F73615-D623-4B84-8EC4-90B58D4D63C5}" type="parTrans" cxnId="{192E234F-99EB-4D8F-8D3F-0269F0D134EF}">
      <dgm:prSet/>
      <dgm:spPr/>
      <dgm:t>
        <a:bodyPr/>
        <a:lstStyle/>
        <a:p>
          <a:endParaRPr lang="ru-RU"/>
        </a:p>
      </dgm:t>
    </dgm:pt>
    <dgm:pt modelId="{05A285DB-DEE6-49AA-B1E8-75A8BFA8CB5A}" type="sibTrans" cxnId="{192E234F-99EB-4D8F-8D3F-0269F0D134EF}">
      <dgm:prSet/>
      <dgm:spPr/>
      <dgm:t>
        <a:bodyPr/>
        <a:lstStyle/>
        <a:p>
          <a:endParaRPr lang="ru-RU"/>
        </a:p>
      </dgm:t>
    </dgm:pt>
    <dgm:pt modelId="{3FFD99DB-1E43-404F-9213-D49BC273216B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100" b="1" dirty="0" smtClean="0"/>
            <a:t>-для хранения материалов (природного, «бросового</a:t>
          </a:r>
          <a:r>
            <a:rPr lang="ru-RU" sz="800" dirty="0" smtClean="0"/>
            <a:t>»); </a:t>
          </a:r>
          <a:endParaRPr lang="ru-RU" sz="800" dirty="0"/>
        </a:p>
      </dgm:t>
    </dgm:pt>
    <dgm:pt modelId="{87E0772A-D291-485A-9CE6-AFAB85E699C2}" type="parTrans" cxnId="{C4556134-EA65-4710-B5EB-A880E1EF022E}">
      <dgm:prSet/>
      <dgm:spPr/>
      <dgm:t>
        <a:bodyPr/>
        <a:lstStyle/>
        <a:p>
          <a:endParaRPr lang="ru-RU"/>
        </a:p>
      </dgm:t>
    </dgm:pt>
    <dgm:pt modelId="{2400BF56-DB4E-44DE-BA2D-640CB3B3FEB8}" type="sibTrans" cxnId="{C4556134-EA65-4710-B5EB-A880E1EF022E}">
      <dgm:prSet/>
      <dgm:spPr/>
      <dgm:t>
        <a:bodyPr/>
        <a:lstStyle/>
        <a:p>
          <a:endParaRPr lang="ru-RU"/>
        </a:p>
      </dgm:t>
    </dgm:pt>
    <dgm:pt modelId="{30209FA5-14E7-47DB-A0C8-57719A7D2867}">
      <dgm:prSet/>
      <dgm:spPr/>
      <dgm:t>
        <a:bodyPr/>
        <a:lstStyle/>
        <a:p>
          <a:endParaRPr lang="ru-RU"/>
        </a:p>
      </dgm:t>
    </dgm:pt>
    <dgm:pt modelId="{B69B56D8-1BA1-45BE-85E2-27F8DACEF901}" type="parTrans" cxnId="{781C96AE-B8E6-47ED-9716-499C83860DE7}">
      <dgm:prSet/>
      <dgm:spPr/>
      <dgm:t>
        <a:bodyPr/>
        <a:lstStyle/>
        <a:p>
          <a:endParaRPr lang="ru-RU"/>
        </a:p>
      </dgm:t>
    </dgm:pt>
    <dgm:pt modelId="{8A2FC4A7-6399-442F-A997-A6B8AFD9114E}" type="sibTrans" cxnId="{781C96AE-B8E6-47ED-9716-499C83860DE7}">
      <dgm:prSet/>
      <dgm:spPr/>
      <dgm:t>
        <a:bodyPr/>
        <a:lstStyle/>
        <a:p>
          <a:endParaRPr lang="ru-RU"/>
        </a:p>
      </dgm:t>
    </dgm:pt>
    <dgm:pt modelId="{AC07F1A0-2B5D-4B44-A63B-0A9B02386109}">
      <dgm:prSet/>
      <dgm:spPr/>
      <dgm:t>
        <a:bodyPr/>
        <a:lstStyle/>
        <a:p>
          <a:endParaRPr lang="ru-RU"/>
        </a:p>
      </dgm:t>
    </dgm:pt>
    <dgm:pt modelId="{1E30A797-F3D9-4A38-B854-040AC9F1F572}" type="parTrans" cxnId="{D2193365-A3EE-4E0A-AD7F-2F223ED7EC9E}">
      <dgm:prSet/>
      <dgm:spPr/>
      <dgm:t>
        <a:bodyPr/>
        <a:lstStyle/>
        <a:p>
          <a:endParaRPr lang="ru-RU"/>
        </a:p>
      </dgm:t>
    </dgm:pt>
    <dgm:pt modelId="{FDE9B2D9-94BA-4462-9C00-FD3722044F39}" type="sibTrans" cxnId="{D2193365-A3EE-4E0A-AD7F-2F223ED7EC9E}">
      <dgm:prSet/>
      <dgm:spPr/>
      <dgm:t>
        <a:bodyPr/>
        <a:lstStyle/>
        <a:p>
          <a:endParaRPr lang="ru-RU"/>
        </a:p>
      </dgm:t>
    </dgm:pt>
    <dgm:pt modelId="{A83F9A17-511D-468E-B7DA-B099A0FBA098}">
      <dgm:prSet/>
      <dgm:spPr/>
      <dgm:t>
        <a:bodyPr/>
        <a:lstStyle/>
        <a:p>
          <a:endParaRPr lang="ru-RU"/>
        </a:p>
      </dgm:t>
    </dgm:pt>
    <dgm:pt modelId="{0A47B201-9F2F-472D-BD89-A0307380338E}" type="parTrans" cxnId="{B6E1897A-37F5-4738-AC85-F6E81880FA6F}">
      <dgm:prSet/>
      <dgm:spPr/>
      <dgm:t>
        <a:bodyPr/>
        <a:lstStyle/>
        <a:p>
          <a:endParaRPr lang="ru-RU"/>
        </a:p>
      </dgm:t>
    </dgm:pt>
    <dgm:pt modelId="{85A07271-6386-4106-8F5F-3D4DC5FA6763}" type="sibTrans" cxnId="{B6E1897A-37F5-4738-AC85-F6E81880FA6F}">
      <dgm:prSet/>
      <dgm:spPr/>
      <dgm:t>
        <a:bodyPr/>
        <a:lstStyle/>
        <a:p>
          <a:endParaRPr lang="ru-RU"/>
        </a:p>
      </dgm:t>
    </dgm:pt>
    <dgm:pt modelId="{6714A51C-E975-4AF0-B587-D3359F25BEC7}">
      <dgm:prSet/>
      <dgm:spPr/>
      <dgm:t>
        <a:bodyPr/>
        <a:lstStyle/>
        <a:p>
          <a:endParaRPr lang="ru-RU"/>
        </a:p>
      </dgm:t>
    </dgm:pt>
    <dgm:pt modelId="{D9C26B76-762D-486A-8226-AE2FEED8067B}" type="parTrans" cxnId="{7DA156C9-64CB-4D0E-9631-A418F12A64C8}">
      <dgm:prSet/>
      <dgm:spPr/>
      <dgm:t>
        <a:bodyPr/>
        <a:lstStyle/>
        <a:p>
          <a:endParaRPr lang="ru-RU"/>
        </a:p>
      </dgm:t>
    </dgm:pt>
    <dgm:pt modelId="{2D3BC7E8-000A-4C71-B010-294868733633}" type="sibTrans" cxnId="{7DA156C9-64CB-4D0E-9631-A418F12A64C8}">
      <dgm:prSet/>
      <dgm:spPr/>
      <dgm:t>
        <a:bodyPr/>
        <a:lstStyle/>
        <a:p>
          <a:endParaRPr lang="ru-RU"/>
        </a:p>
      </dgm:t>
    </dgm:pt>
    <dgm:pt modelId="{A8291BAB-8AAF-4E28-82AF-1323802DD8E3}" type="pres">
      <dgm:prSet presAssocID="{0D2210B8-E7C4-4EB3-9607-B880D24C7790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B3523D-C7B8-4F2B-8648-9E8E4CC32E45}" type="pres">
      <dgm:prSet presAssocID="{D5B91292-D996-4CE3-9705-43915B78D5BF}" presName="circle1" presStyleLbl="lnNode1" presStyleIdx="0" presStyleCnt="5" custLinFactX="-200000" custLinFactY="-25310" custLinFactNeighborX="-280265" custLinFactNeighborY="-100000"/>
      <dgm:spPr/>
    </dgm:pt>
    <dgm:pt modelId="{85A930D9-484F-4B93-BF6A-DA5F321DAC56}" type="pres">
      <dgm:prSet presAssocID="{D5B91292-D996-4CE3-9705-43915B78D5BF}" presName="text1" presStyleLbl="revTx" presStyleIdx="0" presStyleCnt="5" custScaleX="199384" custLinFactX="-35110" custLinFactNeighborX="-100000" custLinFactNeighborY="-14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5FAA7-DC80-4C48-AFA5-C8545FB87674}" type="pres">
      <dgm:prSet presAssocID="{D5B91292-D996-4CE3-9705-43915B78D5BF}" presName="line1" presStyleLbl="callout" presStyleIdx="0" presStyleCnt="10" custFlipVert="1" custFlipHor="0" custSzY="144016" custScaleX="183194" custLinFactX="-196369" custLinFactY="372414" custLinFactNeighborX="-200000" custLinFactNeighborY="400000"/>
      <dgm:spPr/>
    </dgm:pt>
    <dgm:pt modelId="{DBD70C59-0CC3-4B24-ABCB-BA52C8F10651}" type="pres">
      <dgm:prSet presAssocID="{D5B91292-D996-4CE3-9705-43915B78D5BF}" presName="d1" presStyleLbl="callout" presStyleIdx="1" presStyleCnt="10" custScaleX="86713" custScaleY="41442" custLinFactNeighborX="-89323" custLinFactNeighborY="-8944"/>
      <dgm:spPr/>
    </dgm:pt>
    <dgm:pt modelId="{021EB6A7-379C-427A-9C88-10940F5D7896}" type="pres">
      <dgm:prSet presAssocID="{FB2B5700-5548-4BE4-8C37-49B00F2CD0D4}" presName="circle2" presStyleLbl="lnNode1" presStyleIdx="1" presStyleCnt="5" custLinFactX="-59748" custLinFactNeighborX="-100000" custLinFactNeighborY="-41791"/>
      <dgm:spPr/>
    </dgm:pt>
    <dgm:pt modelId="{7CA8EB37-8CB9-488F-97B8-5F3F0B0BC263}" type="pres">
      <dgm:prSet presAssocID="{FB2B5700-5548-4BE4-8C37-49B00F2CD0D4}" presName="text2" presStyleLbl="revTx" presStyleIdx="1" presStyleCnt="5" custScaleX="186486" custScaleY="181484" custLinFactNeighborX="-52600" custLinFactNeighborY="61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17335-26EC-4544-9CB4-972C629BF896}" type="pres">
      <dgm:prSet presAssocID="{FB2B5700-5548-4BE4-8C37-49B00F2CD0D4}" presName="line2" presStyleLbl="callout" presStyleIdx="2" presStyleCnt="10" custFlipHor="1" custSzY="432050" custScaleX="14022" custLinFactX="-130617" custLinFactY="400000" custLinFactNeighborX="-200000" custLinFactNeighborY="420061"/>
      <dgm:spPr/>
    </dgm:pt>
    <dgm:pt modelId="{8AD9DFC5-F3D9-4A3D-9172-4B0C7232BF3B}" type="pres">
      <dgm:prSet presAssocID="{FB2B5700-5548-4BE4-8C37-49B00F2CD0D4}" presName="d2" presStyleLbl="callout" presStyleIdx="3" presStyleCnt="10" custScaleX="144859" custScaleY="56744" custLinFactNeighborX="-99640" custLinFactNeighborY="-6019"/>
      <dgm:spPr/>
    </dgm:pt>
    <dgm:pt modelId="{D4BF4398-6971-43A4-9F93-A35E3A92B8B7}" type="pres">
      <dgm:prSet presAssocID="{7EBDBBD1-8420-40C2-9061-473AFB0D7C9E}" presName="circle3" presStyleLbl="lnNode1" presStyleIdx="2" presStyleCnt="5" custLinFactNeighborX="-95696" custLinFactNeighborY="-25070"/>
      <dgm:spPr/>
    </dgm:pt>
    <dgm:pt modelId="{F30B8768-AE1E-4375-9A01-BF44223E76A1}" type="pres">
      <dgm:prSet presAssocID="{7EBDBBD1-8420-40C2-9061-473AFB0D7C9E}" presName="text3" presStyleLbl="revTx" presStyleIdx="2" presStyleCnt="5" custScaleX="195406" custLinFactY="33476" custLinFactNeighborX="-4373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F7E9E-A173-4A47-BDDD-90CEB7F625A6}" type="pres">
      <dgm:prSet presAssocID="{7EBDBBD1-8420-40C2-9061-473AFB0D7C9E}" presName="line3" presStyleLbl="callout" presStyleIdx="4" presStyleCnt="10" custLinFactX="-100000" custLinFactY="300000" custLinFactNeighborX="-180732" custLinFactNeighborY="367689"/>
      <dgm:spPr/>
    </dgm:pt>
    <dgm:pt modelId="{C469AADC-4D12-44D2-80F4-319236F8575D}" type="pres">
      <dgm:prSet presAssocID="{7EBDBBD1-8420-40C2-9061-473AFB0D7C9E}" presName="d3" presStyleLbl="callout" presStyleIdx="5" presStyleCnt="10" custScaleX="157363" custScaleY="25483" custLinFactX="-28242" custLinFactNeighborX="-100000" custLinFactNeighborY="15860"/>
      <dgm:spPr/>
    </dgm:pt>
    <dgm:pt modelId="{20F1B5F4-DC37-4832-B522-32999BD3CB5B}" type="pres">
      <dgm:prSet presAssocID="{D7C54375-03A3-4208-955C-4F2FDEB39087}" presName="circle4" presStyleLbl="lnNode1" presStyleIdx="3" presStyleCnt="5" custLinFactNeighborX="-71828" custLinFactNeighborY="-17909"/>
      <dgm:spPr/>
    </dgm:pt>
    <dgm:pt modelId="{89088510-AE78-4295-A316-1B623C223E03}" type="pres">
      <dgm:prSet presAssocID="{D7C54375-03A3-4208-955C-4F2FDEB39087}" presName="text4" presStyleLbl="revTx" presStyleIdx="3" presStyleCnt="5" custScaleX="179989" custLinFactY="70743" custLinFactNeighborX="-5041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E785D-0AD9-4EC3-9D38-DAD3EEA28B0A}" type="pres">
      <dgm:prSet presAssocID="{D7C54375-03A3-4208-955C-4F2FDEB39087}" presName="line4" presStyleLbl="callout" presStyleIdx="6" presStyleCnt="10" custFlipVert="1" custSzY="45720" custScaleX="209188" custLinFactX="-200000" custLinFactY="300000" custLinFactNeighborX="-271711" custLinFactNeighborY="380819"/>
      <dgm:spPr/>
    </dgm:pt>
    <dgm:pt modelId="{29A7AAF4-F983-496D-B5BD-A7B9785E0661}" type="pres">
      <dgm:prSet presAssocID="{D7C54375-03A3-4208-955C-4F2FDEB39087}" presName="d4" presStyleLbl="callout" presStyleIdx="7" presStyleCnt="10" custFlipHor="1" custScaleX="285070" custScaleY="5301" custLinFactNeighborX="-92758" custLinFactNeighborY="17112"/>
      <dgm:spPr/>
    </dgm:pt>
    <dgm:pt modelId="{173B7F0F-9F9A-422E-94A3-623E141211F8}" type="pres">
      <dgm:prSet presAssocID="{3FFD99DB-1E43-404F-9213-D49BC273216B}" presName="circle5" presStyleLbl="lnNode1" presStyleIdx="4" presStyleCnt="5" custLinFactNeighborX="-55804" custLinFactNeighborY="-13930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17CD6A89-E9BD-494F-8CBA-3D55A792CF7D}" type="pres">
      <dgm:prSet presAssocID="{3FFD99DB-1E43-404F-9213-D49BC273216B}" presName="text5" presStyleLbl="revTx" presStyleIdx="4" presStyleCnt="5" custScaleX="178843" custLinFactY="100000" custLinFactNeighborX="-47477" custLinFactNeighborY="107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5104A-81F6-4243-A497-4819AA7256F9}" type="pres">
      <dgm:prSet presAssocID="{3FFD99DB-1E43-404F-9213-D49BC273216B}" presName="line5" presStyleLbl="callout" presStyleIdx="8" presStyleCnt="10" custFlipVert="1" custFlipHor="1" custSzY="98294" custScaleX="33743" custLinFactX="-100000" custLinFactY="323073" custLinFactNeighborX="-155288" custLinFactNeighborY="400000"/>
      <dgm:spPr/>
    </dgm:pt>
    <dgm:pt modelId="{DE1A6369-C464-4AA8-81A1-913E322B5760}" type="pres">
      <dgm:prSet presAssocID="{3FFD99DB-1E43-404F-9213-D49BC273216B}" presName="d5" presStyleLbl="callout" presStyleIdx="9" presStyleCnt="10" custFlipHor="1" custScaleX="202966" custScaleY="54836" custLinFactX="-100000" custLinFactNeighborX="-128602" custLinFactNeighborY="51925"/>
      <dgm:spPr/>
      <dgm:t>
        <a:bodyPr/>
        <a:lstStyle/>
        <a:p>
          <a:endParaRPr lang="ru-RU"/>
        </a:p>
      </dgm:t>
    </dgm:pt>
  </dgm:ptLst>
  <dgm:cxnLst>
    <dgm:cxn modelId="{C4556134-EA65-4710-B5EB-A880E1EF022E}" srcId="{0D2210B8-E7C4-4EB3-9607-B880D24C7790}" destId="{3FFD99DB-1E43-404F-9213-D49BC273216B}" srcOrd="4" destOrd="0" parTransId="{87E0772A-D291-485A-9CE6-AFAB85E699C2}" sibTransId="{2400BF56-DB4E-44DE-BA2D-640CB3B3FEB8}"/>
    <dgm:cxn modelId="{EEE856FB-561A-416A-9707-CD8FE6DC5B12}" srcId="{0D2210B8-E7C4-4EB3-9607-B880D24C7790}" destId="{7EBDBBD1-8420-40C2-9061-473AFB0D7C9E}" srcOrd="2" destOrd="0" parTransId="{F4527A88-65D9-45A0-AA7E-7C484C4781A9}" sibTransId="{5AC06201-7B69-45AD-B730-7CA7106A8A69}"/>
    <dgm:cxn modelId="{D2193365-A3EE-4E0A-AD7F-2F223ED7EC9E}" srcId="{0D2210B8-E7C4-4EB3-9607-B880D24C7790}" destId="{AC07F1A0-2B5D-4B44-A63B-0A9B02386109}" srcOrd="6" destOrd="0" parTransId="{1E30A797-F3D9-4A38-B854-040AC9F1F572}" sibTransId="{FDE9B2D9-94BA-4462-9C00-FD3722044F39}"/>
    <dgm:cxn modelId="{2F8F8BB2-B699-4DEF-B396-51F12BDB4423}" type="presOf" srcId="{D7C54375-03A3-4208-955C-4F2FDEB39087}" destId="{89088510-AE78-4295-A316-1B623C223E03}" srcOrd="0" destOrd="0" presId="urn:microsoft.com/office/officeart/2005/8/layout/target1"/>
    <dgm:cxn modelId="{0CBD032C-66AA-49D6-996E-E655CA3018C4}" type="presOf" srcId="{D5B91292-D996-4CE3-9705-43915B78D5BF}" destId="{85A930D9-484F-4B93-BF6A-DA5F321DAC56}" srcOrd="0" destOrd="0" presId="urn:microsoft.com/office/officeart/2005/8/layout/target1"/>
    <dgm:cxn modelId="{AE6DAB13-825D-490B-86AE-9784704E2C7B}" type="presOf" srcId="{FB2B5700-5548-4BE4-8C37-49B00F2CD0D4}" destId="{7CA8EB37-8CB9-488F-97B8-5F3F0B0BC263}" srcOrd="0" destOrd="0" presId="urn:microsoft.com/office/officeart/2005/8/layout/target1"/>
    <dgm:cxn modelId="{68E899DF-82CF-4BB1-AE9F-96365ABABDEE}" type="presOf" srcId="{3FFD99DB-1E43-404F-9213-D49BC273216B}" destId="{17CD6A89-E9BD-494F-8CBA-3D55A792CF7D}" srcOrd="0" destOrd="0" presId="urn:microsoft.com/office/officeart/2005/8/layout/target1"/>
    <dgm:cxn modelId="{781C96AE-B8E6-47ED-9716-499C83860DE7}" srcId="{0D2210B8-E7C4-4EB3-9607-B880D24C7790}" destId="{30209FA5-14E7-47DB-A0C8-57719A7D2867}" srcOrd="5" destOrd="0" parTransId="{B69B56D8-1BA1-45BE-85E2-27F8DACEF901}" sibTransId="{8A2FC4A7-6399-442F-A997-A6B8AFD9114E}"/>
    <dgm:cxn modelId="{7DA156C9-64CB-4D0E-9631-A418F12A64C8}" srcId="{0D2210B8-E7C4-4EB3-9607-B880D24C7790}" destId="{6714A51C-E975-4AF0-B587-D3359F25BEC7}" srcOrd="8" destOrd="0" parTransId="{D9C26B76-762D-486A-8226-AE2FEED8067B}" sibTransId="{2D3BC7E8-000A-4C71-B010-294868733633}"/>
    <dgm:cxn modelId="{B6E1897A-37F5-4738-AC85-F6E81880FA6F}" srcId="{0D2210B8-E7C4-4EB3-9607-B880D24C7790}" destId="{A83F9A17-511D-468E-B7DA-B099A0FBA098}" srcOrd="7" destOrd="0" parTransId="{0A47B201-9F2F-472D-BD89-A0307380338E}" sibTransId="{85A07271-6386-4106-8F5F-3D4DC5FA6763}"/>
    <dgm:cxn modelId="{0E7D258B-B4FA-4CBA-8330-E8761E11AF8C}" srcId="{0D2210B8-E7C4-4EB3-9607-B880D24C7790}" destId="{D5B91292-D996-4CE3-9705-43915B78D5BF}" srcOrd="0" destOrd="0" parTransId="{7436B50B-7F0A-4025-B27F-DB3AD6C6F54F}" sibTransId="{E7B7B940-0FEB-4794-AE8B-B5793C352776}"/>
    <dgm:cxn modelId="{49F20E64-A2D9-4BD3-B727-17015AB05DA2}" type="presOf" srcId="{0D2210B8-E7C4-4EB3-9607-B880D24C7790}" destId="{A8291BAB-8AAF-4E28-82AF-1323802DD8E3}" srcOrd="0" destOrd="0" presId="urn:microsoft.com/office/officeart/2005/8/layout/target1"/>
    <dgm:cxn modelId="{C13FA768-382D-4CC5-853A-03F057072D45}" srcId="{0D2210B8-E7C4-4EB3-9607-B880D24C7790}" destId="{FB2B5700-5548-4BE4-8C37-49B00F2CD0D4}" srcOrd="1" destOrd="0" parTransId="{91B22096-B74D-4E1C-B775-4DB86097E89C}" sibTransId="{462B5BA4-99DB-4C28-9679-3BBBB87D2225}"/>
    <dgm:cxn modelId="{EDAA1D3C-8C6D-419E-9562-9EC595E84CF9}" type="presOf" srcId="{7EBDBBD1-8420-40C2-9061-473AFB0D7C9E}" destId="{F30B8768-AE1E-4375-9A01-BF44223E76A1}" srcOrd="0" destOrd="0" presId="urn:microsoft.com/office/officeart/2005/8/layout/target1"/>
    <dgm:cxn modelId="{192E234F-99EB-4D8F-8D3F-0269F0D134EF}" srcId="{0D2210B8-E7C4-4EB3-9607-B880D24C7790}" destId="{D7C54375-03A3-4208-955C-4F2FDEB39087}" srcOrd="3" destOrd="0" parTransId="{98F73615-D623-4B84-8EC4-90B58D4D63C5}" sibTransId="{05A285DB-DEE6-49AA-B1E8-75A8BFA8CB5A}"/>
    <dgm:cxn modelId="{7D61E89B-F6FC-4525-A46D-6DEEE4923AE9}" type="presParOf" srcId="{A8291BAB-8AAF-4E28-82AF-1323802DD8E3}" destId="{7FB3523D-C7B8-4F2B-8648-9E8E4CC32E45}" srcOrd="0" destOrd="0" presId="urn:microsoft.com/office/officeart/2005/8/layout/target1"/>
    <dgm:cxn modelId="{C106FCB6-462C-41D9-92E7-631F5E0CAB24}" type="presParOf" srcId="{A8291BAB-8AAF-4E28-82AF-1323802DD8E3}" destId="{85A930D9-484F-4B93-BF6A-DA5F321DAC56}" srcOrd="1" destOrd="0" presId="urn:microsoft.com/office/officeart/2005/8/layout/target1"/>
    <dgm:cxn modelId="{7FBFB99E-8EAD-43C3-B3B5-56D13AC5696D}" type="presParOf" srcId="{A8291BAB-8AAF-4E28-82AF-1323802DD8E3}" destId="{22C5FAA7-DC80-4C48-AFA5-C8545FB87674}" srcOrd="2" destOrd="0" presId="urn:microsoft.com/office/officeart/2005/8/layout/target1"/>
    <dgm:cxn modelId="{FED76537-0C0F-4986-ABE4-41B1D64CAF07}" type="presParOf" srcId="{A8291BAB-8AAF-4E28-82AF-1323802DD8E3}" destId="{DBD70C59-0CC3-4B24-ABCB-BA52C8F10651}" srcOrd="3" destOrd="0" presId="urn:microsoft.com/office/officeart/2005/8/layout/target1"/>
    <dgm:cxn modelId="{AAF10CAD-4101-4624-988A-948FE341CB66}" type="presParOf" srcId="{A8291BAB-8AAF-4E28-82AF-1323802DD8E3}" destId="{021EB6A7-379C-427A-9C88-10940F5D7896}" srcOrd="4" destOrd="0" presId="urn:microsoft.com/office/officeart/2005/8/layout/target1"/>
    <dgm:cxn modelId="{AC8DA1CF-53D1-421D-BED8-897C41F14DFA}" type="presParOf" srcId="{A8291BAB-8AAF-4E28-82AF-1323802DD8E3}" destId="{7CA8EB37-8CB9-488F-97B8-5F3F0B0BC263}" srcOrd="5" destOrd="0" presId="urn:microsoft.com/office/officeart/2005/8/layout/target1"/>
    <dgm:cxn modelId="{8CC988AE-19BE-4137-928F-F871BDAB6E1F}" type="presParOf" srcId="{A8291BAB-8AAF-4E28-82AF-1323802DD8E3}" destId="{21317335-26EC-4544-9CB4-972C629BF896}" srcOrd="6" destOrd="0" presId="urn:microsoft.com/office/officeart/2005/8/layout/target1"/>
    <dgm:cxn modelId="{50709580-2E8D-4E9F-9D73-7C73EBF362EF}" type="presParOf" srcId="{A8291BAB-8AAF-4E28-82AF-1323802DD8E3}" destId="{8AD9DFC5-F3D9-4A3D-9172-4B0C7232BF3B}" srcOrd="7" destOrd="0" presId="urn:microsoft.com/office/officeart/2005/8/layout/target1"/>
    <dgm:cxn modelId="{7C89250E-7CF8-4C57-A11A-0320F9FE0FB1}" type="presParOf" srcId="{A8291BAB-8AAF-4E28-82AF-1323802DD8E3}" destId="{D4BF4398-6971-43A4-9F93-A35E3A92B8B7}" srcOrd="8" destOrd="0" presId="urn:microsoft.com/office/officeart/2005/8/layout/target1"/>
    <dgm:cxn modelId="{C374B074-22FE-4049-A125-BD0CF93AC790}" type="presParOf" srcId="{A8291BAB-8AAF-4E28-82AF-1323802DD8E3}" destId="{F30B8768-AE1E-4375-9A01-BF44223E76A1}" srcOrd="9" destOrd="0" presId="urn:microsoft.com/office/officeart/2005/8/layout/target1"/>
    <dgm:cxn modelId="{CD2B3CBC-A55E-4036-8630-0C7255C6EB53}" type="presParOf" srcId="{A8291BAB-8AAF-4E28-82AF-1323802DD8E3}" destId="{A4AF7E9E-A173-4A47-BDDD-90CEB7F625A6}" srcOrd="10" destOrd="0" presId="urn:microsoft.com/office/officeart/2005/8/layout/target1"/>
    <dgm:cxn modelId="{24BA5074-2D53-4B0C-B9C6-10EAC713C974}" type="presParOf" srcId="{A8291BAB-8AAF-4E28-82AF-1323802DD8E3}" destId="{C469AADC-4D12-44D2-80F4-319236F8575D}" srcOrd="11" destOrd="0" presId="urn:microsoft.com/office/officeart/2005/8/layout/target1"/>
    <dgm:cxn modelId="{3DD187EA-7DB3-4A10-8F0F-145C5FD38C2B}" type="presParOf" srcId="{A8291BAB-8AAF-4E28-82AF-1323802DD8E3}" destId="{20F1B5F4-DC37-4832-B522-32999BD3CB5B}" srcOrd="12" destOrd="0" presId="urn:microsoft.com/office/officeart/2005/8/layout/target1"/>
    <dgm:cxn modelId="{422D25C9-E833-4AE0-9358-EEB2DBF02220}" type="presParOf" srcId="{A8291BAB-8AAF-4E28-82AF-1323802DD8E3}" destId="{89088510-AE78-4295-A316-1B623C223E03}" srcOrd="13" destOrd="0" presId="urn:microsoft.com/office/officeart/2005/8/layout/target1"/>
    <dgm:cxn modelId="{2201394C-1EBD-4005-B8B5-949C080FFE5F}" type="presParOf" srcId="{A8291BAB-8AAF-4E28-82AF-1323802DD8E3}" destId="{285E785D-0AD9-4EC3-9D38-DAD3EEA28B0A}" srcOrd="14" destOrd="0" presId="urn:microsoft.com/office/officeart/2005/8/layout/target1"/>
    <dgm:cxn modelId="{3DE82550-2375-4A75-9CBC-B89429A2A55E}" type="presParOf" srcId="{A8291BAB-8AAF-4E28-82AF-1323802DD8E3}" destId="{29A7AAF4-F983-496D-B5BD-A7B9785E0661}" srcOrd="15" destOrd="0" presId="urn:microsoft.com/office/officeart/2005/8/layout/target1"/>
    <dgm:cxn modelId="{2902C2FA-99C7-4DAA-A099-3CD630D75CA1}" type="presParOf" srcId="{A8291BAB-8AAF-4E28-82AF-1323802DD8E3}" destId="{173B7F0F-9F9A-422E-94A3-623E141211F8}" srcOrd="16" destOrd="0" presId="urn:microsoft.com/office/officeart/2005/8/layout/target1"/>
    <dgm:cxn modelId="{189D4B23-CFED-4855-91D8-1AD46657964C}" type="presParOf" srcId="{A8291BAB-8AAF-4E28-82AF-1323802DD8E3}" destId="{17CD6A89-E9BD-494F-8CBA-3D55A792CF7D}" srcOrd="17" destOrd="0" presId="urn:microsoft.com/office/officeart/2005/8/layout/target1"/>
    <dgm:cxn modelId="{32948854-ED29-4202-9F73-0E5CEFD2C2F9}" type="presParOf" srcId="{A8291BAB-8AAF-4E28-82AF-1323802DD8E3}" destId="{0B55104A-81F6-4243-A497-4819AA7256F9}" srcOrd="18" destOrd="0" presId="urn:microsoft.com/office/officeart/2005/8/layout/target1"/>
    <dgm:cxn modelId="{5CBB4523-37F4-428B-8F76-B903B201086E}" type="presParOf" srcId="{A8291BAB-8AAF-4E28-82AF-1323802DD8E3}" destId="{DE1A6369-C464-4AA8-81A1-913E322B5760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588F9C-E3A0-478C-8FF5-A8390510F8FA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6B51CA7-65EB-4932-B65A-35BFE5EE9701}">
      <dgm:prSet custT="1"/>
      <dgm:spPr/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во - первых, в характере решаемых задач: они неизвестны только детям; </a:t>
          </a:r>
          <a:endParaRPr lang="ru-RU" sz="1100" dirty="0">
            <a:solidFill>
              <a:schemeClr val="tx1"/>
            </a:solidFill>
          </a:endParaRPr>
        </a:p>
      </dgm:t>
    </dgm:pt>
    <dgm:pt modelId="{2AE293B3-39D2-45F1-9A2C-76EBAA4998A2}" type="parTrans" cxnId="{DF6BE45A-F87E-422A-988A-CABA10B2F682}">
      <dgm:prSet/>
      <dgm:spPr/>
      <dgm:t>
        <a:bodyPr/>
        <a:lstStyle/>
        <a:p>
          <a:endParaRPr lang="ru-RU"/>
        </a:p>
      </dgm:t>
    </dgm:pt>
    <dgm:pt modelId="{400C727B-12F2-41D7-84B4-39E48E3AF321}" type="sibTrans" cxnId="{DF6BE45A-F87E-422A-988A-CABA10B2F682}">
      <dgm:prSet/>
      <dgm:spPr/>
      <dgm:t>
        <a:bodyPr/>
        <a:lstStyle/>
        <a:p>
          <a:endParaRPr lang="ru-RU"/>
        </a:p>
      </dgm:t>
    </dgm:pt>
    <dgm:pt modelId="{440D0D45-C9C1-4803-B83F-779AC9068A52}">
      <dgm:prSet custT="1"/>
      <dgm:spPr/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во – вторых, в процессе этих опытов не происходит научных открытий, а формируются элементарные понятия и умозаключения; </a:t>
          </a:r>
          <a:endParaRPr lang="ru-RU" sz="1100" dirty="0">
            <a:solidFill>
              <a:schemeClr val="tx1"/>
            </a:solidFill>
          </a:endParaRPr>
        </a:p>
      </dgm:t>
    </dgm:pt>
    <dgm:pt modelId="{A1BEE167-F56F-4BC9-9FD7-38761DD07678}" type="parTrans" cxnId="{E0808F1E-FFB0-4EBA-A09C-F0F5ED7E9E74}">
      <dgm:prSet/>
      <dgm:spPr/>
      <dgm:t>
        <a:bodyPr/>
        <a:lstStyle/>
        <a:p>
          <a:endParaRPr lang="ru-RU"/>
        </a:p>
      </dgm:t>
    </dgm:pt>
    <dgm:pt modelId="{CE55AE52-EF41-421D-BB25-117B61CAD214}" type="sibTrans" cxnId="{E0808F1E-FFB0-4EBA-A09C-F0F5ED7E9E74}">
      <dgm:prSet/>
      <dgm:spPr/>
      <dgm:t>
        <a:bodyPr/>
        <a:lstStyle/>
        <a:p>
          <a:endParaRPr lang="ru-RU"/>
        </a:p>
      </dgm:t>
    </dgm:pt>
    <dgm:pt modelId="{589FF293-AB05-4433-882E-99D61EE03AD5}">
      <dgm:prSet custT="1"/>
      <dgm:spPr/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в - третьих, они практически безопасны;</a:t>
          </a:r>
          <a:endParaRPr lang="ru-RU" sz="1100" dirty="0">
            <a:solidFill>
              <a:schemeClr val="tx1"/>
            </a:solidFill>
          </a:endParaRPr>
        </a:p>
      </dgm:t>
    </dgm:pt>
    <dgm:pt modelId="{7397256D-C71B-46B4-9B39-0456E7C7694B}" type="parTrans" cxnId="{862602CB-8A35-4264-A776-B254AFEBB17F}">
      <dgm:prSet/>
      <dgm:spPr/>
      <dgm:t>
        <a:bodyPr/>
        <a:lstStyle/>
        <a:p>
          <a:endParaRPr lang="ru-RU"/>
        </a:p>
      </dgm:t>
    </dgm:pt>
    <dgm:pt modelId="{96D00398-5D8C-4590-85D9-46E999A2AEE4}" type="sibTrans" cxnId="{862602CB-8A35-4264-A776-B254AFEBB17F}">
      <dgm:prSet/>
      <dgm:spPr/>
      <dgm:t>
        <a:bodyPr/>
        <a:lstStyle/>
        <a:p>
          <a:endParaRPr lang="ru-RU"/>
        </a:p>
      </dgm:t>
    </dgm:pt>
    <dgm:pt modelId="{A2060EC2-D76B-4E20-A66D-10468FAF6E45}">
      <dgm:prSet custT="1"/>
      <dgm:spPr/>
      <dgm:t>
        <a:bodyPr/>
        <a:lstStyle/>
        <a:p>
          <a:pPr rtl="0"/>
          <a:r>
            <a:rPr lang="ru-RU" sz="1100" b="1" dirty="0" smtClean="0">
              <a:solidFill>
                <a:schemeClr val="tx1"/>
              </a:solidFill>
            </a:rPr>
            <a:t>в - четвертых, в такой работе используется обычное бытовое, игровое и нестандартное оборудование. </a:t>
          </a:r>
          <a:endParaRPr lang="ru-RU" sz="1100" dirty="0">
            <a:solidFill>
              <a:schemeClr val="tx1"/>
            </a:solidFill>
          </a:endParaRPr>
        </a:p>
      </dgm:t>
    </dgm:pt>
    <dgm:pt modelId="{29D01A44-712C-468C-BC1C-D14A3CF744DF}" type="parTrans" cxnId="{25EDBF44-CA60-4EEF-A70E-37B0882DC889}">
      <dgm:prSet/>
      <dgm:spPr/>
      <dgm:t>
        <a:bodyPr/>
        <a:lstStyle/>
        <a:p>
          <a:endParaRPr lang="ru-RU"/>
        </a:p>
      </dgm:t>
    </dgm:pt>
    <dgm:pt modelId="{2A8A4877-D8F0-4706-B4B1-43DA7BFA6C6E}" type="sibTrans" cxnId="{25EDBF44-CA60-4EEF-A70E-37B0882DC889}">
      <dgm:prSet/>
      <dgm:spPr/>
      <dgm:t>
        <a:bodyPr/>
        <a:lstStyle/>
        <a:p>
          <a:endParaRPr lang="ru-RU"/>
        </a:p>
      </dgm:t>
    </dgm:pt>
    <dgm:pt modelId="{0E1832EA-B919-4852-9F5D-20F40F680021}" type="pres">
      <dgm:prSet presAssocID="{BD588F9C-E3A0-478C-8FF5-A8390510F8F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55A2C1-3B64-4349-A4A1-C5EFDBA7A5F1}" type="pres">
      <dgm:prSet presAssocID="{BD588F9C-E3A0-478C-8FF5-A8390510F8FA}" presName="cycle" presStyleCnt="0"/>
      <dgm:spPr/>
    </dgm:pt>
    <dgm:pt modelId="{E9BAE220-B563-43BA-A116-F1905D132303}" type="pres">
      <dgm:prSet presAssocID="{BD588F9C-E3A0-478C-8FF5-A8390510F8FA}" presName="centerShape" presStyleCnt="0"/>
      <dgm:spPr/>
    </dgm:pt>
    <dgm:pt modelId="{A08B327C-BF3C-4CB1-B3F4-DFD85EEB69BE}" type="pres">
      <dgm:prSet presAssocID="{BD588F9C-E3A0-478C-8FF5-A8390510F8FA}" presName="connSite" presStyleLbl="node1" presStyleIdx="0" presStyleCnt="5"/>
      <dgm:spPr/>
    </dgm:pt>
    <dgm:pt modelId="{7E2785DD-1A13-468E-BDDE-43A76B8D51E6}" type="pres">
      <dgm:prSet presAssocID="{BD588F9C-E3A0-478C-8FF5-A8390510F8FA}" presName="visible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0AAF6CE-842D-4AD8-B014-6B798E8638CE}" type="pres">
      <dgm:prSet presAssocID="{2AE293B3-39D2-45F1-9A2C-76EBAA4998A2}" presName="Name25" presStyleLbl="parChTrans1D1" presStyleIdx="0" presStyleCnt="4"/>
      <dgm:spPr/>
      <dgm:t>
        <a:bodyPr/>
        <a:lstStyle/>
        <a:p>
          <a:endParaRPr lang="ru-RU"/>
        </a:p>
      </dgm:t>
    </dgm:pt>
    <dgm:pt modelId="{A9E6097E-AC14-41D7-90B9-123C57EC8408}" type="pres">
      <dgm:prSet presAssocID="{E6B51CA7-65EB-4932-B65A-35BFE5EE9701}" presName="node" presStyleCnt="0"/>
      <dgm:spPr/>
    </dgm:pt>
    <dgm:pt modelId="{60BFE63B-E86C-44CD-A420-BF705297B26C}" type="pres">
      <dgm:prSet presAssocID="{E6B51CA7-65EB-4932-B65A-35BFE5EE9701}" presName="parentNode" presStyleLbl="node1" presStyleIdx="1" presStyleCnt="5" custScaleX="218375" custLinFactNeighborX="39026" custLinFactNeighborY="-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973F0-B6CC-4ECA-8E7E-AD0E3C6C1743}" type="pres">
      <dgm:prSet presAssocID="{E6B51CA7-65EB-4932-B65A-35BFE5EE9701}" presName="childNode" presStyleLbl="revTx" presStyleIdx="0" presStyleCnt="0">
        <dgm:presLayoutVars>
          <dgm:bulletEnabled val="1"/>
        </dgm:presLayoutVars>
      </dgm:prSet>
      <dgm:spPr/>
    </dgm:pt>
    <dgm:pt modelId="{A0760E45-C18D-40B4-8DDF-79906B745AB5}" type="pres">
      <dgm:prSet presAssocID="{A1BEE167-F56F-4BC9-9FD7-38761DD07678}" presName="Name25" presStyleLbl="parChTrans1D1" presStyleIdx="1" presStyleCnt="4"/>
      <dgm:spPr/>
      <dgm:t>
        <a:bodyPr/>
        <a:lstStyle/>
        <a:p>
          <a:endParaRPr lang="ru-RU"/>
        </a:p>
      </dgm:t>
    </dgm:pt>
    <dgm:pt modelId="{49213AE2-4877-471D-B1AA-471FD841980D}" type="pres">
      <dgm:prSet presAssocID="{440D0D45-C9C1-4803-B83F-779AC9068A52}" presName="node" presStyleCnt="0"/>
      <dgm:spPr/>
    </dgm:pt>
    <dgm:pt modelId="{2BD0A1B1-BEB0-4EB2-A7D3-327C2537AE1D}" type="pres">
      <dgm:prSet presAssocID="{440D0D45-C9C1-4803-B83F-779AC9068A52}" presName="parentNode" presStyleLbl="node1" presStyleIdx="2" presStyleCnt="5" custScaleX="218953" custLinFactX="81680" custLinFactNeighborX="100000" custLinFactNeighborY="-178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0E243-40BB-464A-9E92-C7B60350FF68}" type="pres">
      <dgm:prSet presAssocID="{440D0D45-C9C1-4803-B83F-779AC9068A52}" presName="childNode" presStyleLbl="revTx" presStyleIdx="0" presStyleCnt="0">
        <dgm:presLayoutVars>
          <dgm:bulletEnabled val="1"/>
        </dgm:presLayoutVars>
      </dgm:prSet>
      <dgm:spPr/>
    </dgm:pt>
    <dgm:pt modelId="{86B9D7D2-7358-47F9-8563-03FBDAFA8F18}" type="pres">
      <dgm:prSet presAssocID="{7397256D-C71B-46B4-9B39-0456E7C7694B}" presName="Name25" presStyleLbl="parChTrans1D1" presStyleIdx="2" presStyleCnt="4"/>
      <dgm:spPr/>
      <dgm:t>
        <a:bodyPr/>
        <a:lstStyle/>
        <a:p>
          <a:endParaRPr lang="ru-RU"/>
        </a:p>
      </dgm:t>
    </dgm:pt>
    <dgm:pt modelId="{07A6286D-B232-4E89-B3C9-60E0E5BE9B6F}" type="pres">
      <dgm:prSet presAssocID="{589FF293-AB05-4433-882E-99D61EE03AD5}" presName="node" presStyleCnt="0"/>
      <dgm:spPr/>
    </dgm:pt>
    <dgm:pt modelId="{2B200182-865D-40B4-9835-7C456F3F7FB6}" type="pres">
      <dgm:prSet presAssocID="{589FF293-AB05-4433-882E-99D61EE03AD5}" presName="parentNode" presStyleLbl="node1" presStyleIdx="3" presStyleCnt="5" custScaleX="190971" custLinFactX="72291" custLinFactNeighborX="100000" custLinFactNeighborY="178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BF625-F9F1-4D5D-9DB9-AFD121760C85}" type="pres">
      <dgm:prSet presAssocID="{589FF293-AB05-4433-882E-99D61EE03AD5}" presName="childNode" presStyleLbl="revTx" presStyleIdx="0" presStyleCnt="0">
        <dgm:presLayoutVars>
          <dgm:bulletEnabled val="1"/>
        </dgm:presLayoutVars>
      </dgm:prSet>
      <dgm:spPr/>
    </dgm:pt>
    <dgm:pt modelId="{3731A783-9F28-494E-B273-E89E5E5EC4AB}" type="pres">
      <dgm:prSet presAssocID="{29D01A44-712C-468C-BC1C-D14A3CF744DF}" presName="Name25" presStyleLbl="parChTrans1D1" presStyleIdx="3" presStyleCnt="4"/>
      <dgm:spPr/>
      <dgm:t>
        <a:bodyPr/>
        <a:lstStyle/>
        <a:p>
          <a:endParaRPr lang="ru-RU"/>
        </a:p>
      </dgm:t>
    </dgm:pt>
    <dgm:pt modelId="{5F944EC2-098C-42CF-9205-47C88FBCF99E}" type="pres">
      <dgm:prSet presAssocID="{A2060EC2-D76B-4E20-A66D-10468FAF6E45}" presName="node" presStyleCnt="0"/>
      <dgm:spPr/>
    </dgm:pt>
    <dgm:pt modelId="{D7BD06C0-DC24-4056-B82C-BEB4A7FA4B99}" type="pres">
      <dgm:prSet presAssocID="{A2060EC2-D76B-4E20-A66D-10468FAF6E45}" presName="parentNode" presStyleLbl="node1" presStyleIdx="4" presStyleCnt="5" custScaleX="211664" custLinFactNeighborX="36218" custLinFactNeighborY="-162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614AB-A9CB-40D1-84F9-868FC2920947}" type="pres">
      <dgm:prSet presAssocID="{A2060EC2-D76B-4E20-A66D-10468FAF6E4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CBB2E2A-A5D3-44A9-A119-187A973E9039}" type="presOf" srcId="{BD588F9C-E3A0-478C-8FF5-A8390510F8FA}" destId="{0E1832EA-B919-4852-9F5D-20F40F680021}" srcOrd="0" destOrd="0" presId="urn:microsoft.com/office/officeart/2005/8/layout/radial2"/>
    <dgm:cxn modelId="{27AE57B9-A51D-4D74-B983-9A23DFDA8584}" type="presOf" srcId="{2AE293B3-39D2-45F1-9A2C-76EBAA4998A2}" destId="{30AAF6CE-842D-4AD8-B014-6B798E8638CE}" srcOrd="0" destOrd="0" presId="urn:microsoft.com/office/officeart/2005/8/layout/radial2"/>
    <dgm:cxn modelId="{862602CB-8A35-4264-A776-B254AFEBB17F}" srcId="{BD588F9C-E3A0-478C-8FF5-A8390510F8FA}" destId="{589FF293-AB05-4433-882E-99D61EE03AD5}" srcOrd="2" destOrd="0" parTransId="{7397256D-C71B-46B4-9B39-0456E7C7694B}" sibTransId="{96D00398-5D8C-4590-85D9-46E999A2AEE4}"/>
    <dgm:cxn modelId="{49899730-C365-48F8-864C-76B57C8A8645}" type="presOf" srcId="{A2060EC2-D76B-4E20-A66D-10468FAF6E45}" destId="{D7BD06C0-DC24-4056-B82C-BEB4A7FA4B99}" srcOrd="0" destOrd="0" presId="urn:microsoft.com/office/officeart/2005/8/layout/radial2"/>
    <dgm:cxn modelId="{E0808F1E-FFB0-4EBA-A09C-F0F5ED7E9E74}" srcId="{BD588F9C-E3A0-478C-8FF5-A8390510F8FA}" destId="{440D0D45-C9C1-4803-B83F-779AC9068A52}" srcOrd="1" destOrd="0" parTransId="{A1BEE167-F56F-4BC9-9FD7-38761DD07678}" sibTransId="{CE55AE52-EF41-421D-BB25-117B61CAD214}"/>
    <dgm:cxn modelId="{AF535965-2082-4B02-B096-0C57B8B69B90}" type="presOf" srcId="{440D0D45-C9C1-4803-B83F-779AC9068A52}" destId="{2BD0A1B1-BEB0-4EB2-A7D3-327C2537AE1D}" srcOrd="0" destOrd="0" presId="urn:microsoft.com/office/officeart/2005/8/layout/radial2"/>
    <dgm:cxn modelId="{AD44D587-F6EA-48FB-AC6D-FDA4389C00E6}" type="presOf" srcId="{A1BEE167-F56F-4BC9-9FD7-38761DD07678}" destId="{A0760E45-C18D-40B4-8DDF-79906B745AB5}" srcOrd="0" destOrd="0" presId="urn:microsoft.com/office/officeart/2005/8/layout/radial2"/>
    <dgm:cxn modelId="{35E758D1-C855-43FD-A2EB-C84E4828E480}" type="presOf" srcId="{7397256D-C71B-46B4-9B39-0456E7C7694B}" destId="{86B9D7D2-7358-47F9-8563-03FBDAFA8F18}" srcOrd="0" destOrd="0" presId="urn:microsoft.com/office/officeart/2005/8/layout/radial2"/>
    <dgm:cxn modelId="{E6F875F1-4C01-4366-98F2-4739F953BED6}" type="presOf" srcId="{589FF293-AB05-4433-882E-99D61EE03AD5}" destId="{2B200182-865D-40B4-9835-7C456F3F7FB6}" srcOrd="0" destOrd="0" presId="urn:microsoft.com/office/officeart/2005/8/layout/radial2"/>
    <dgm:cxn modelId="{CC33A1BE-07A2-4994-AB0C-7666D7565DDB}" type="presOf" srcId="{E6B51CA7-65EB-4932-B65A-35BFE5EE9701}" destId="{60BFE63B-E86C-44CD-A420-BF705297B26C}" srcOrd="0" destOrd="0" presId="urn:microsoft.com/office/officeart/2005/8/layout/radial2"/>
    <dgm:cxn modelId="{952C041C-040C-41CE-A0A9-C71813D61AB0}" type="presOf" srcId="{29D01A44-712C-468C-BC1C-D14A3CF744DF}" destId="{3731A783-9F28-494E-B273-E89E5E5EC4AB}" srcOrd="0" destOrd="0" presId="urn:microsoft.com/office/officeart/2005/8/layout/radial2"/>
    <dgm:cxn modelId="{25EDBF44-CA60-4EEF-A70E-37B0882DC889}" srcId="{BD588F9C-E3A0-478C-8FF5-A8390510F8FA}" destId="{A2060EC2-D76B-4E20-A66D-10468FAF6E45}" srcOrd="3" destOrd="0" parTransId="{29D01A44-712C-468C-BC1C-D14A3CF744DF}" sibTransId="{2A8A4877-D8F0-4706-B4B1-43DA7BFA6C6E}"/>
    <dgm:cxn modelId="{DF6BE45A-F87E-422A-988A-CABA10B2F682}" srcId="{BD588F9C-E3A0-478C-8FF5-A8390510F8FA}" destId="{E6B51CA7-65EB-4932-B65A-35BFE5EE9701}" srcOrd="0" destOrd="0" parTransId="{2AE293B3-39D2-45F1-9A2C-76EBAA4998A2}" sibTransId="{400C727B-12F2-41D7-84B4-39E48E3AF321}"/>
    <dgm:cxn modelId="{2186BAA6-BF53-47FD-AAE9-907E5E4C7934}" type="presParOf" srcId="{0E1832EA-B919-4852-9F5D-20F40F680021}" destId="{6955A2C1-3B64-4349-A4A1-C5EFDBA7A5F1}" srcOrd="0" destOrd="0" presId="urn:microsoft.com/office/officeart/2005/8/layout/radial2"/>
    <dgm:cxn modelId="{38495AA5-1624-4B48-B89B-9F2511F943A7}" type="presParOf" srcId="{6955A2C1-3B64-4349-A4A1-C5EFDBA7A5F1}" destId="{E9BAE220-B563-43BA-A116-F1905D132303}" srcOrd="0" destOrd="0" presId="urn:microsoft.com/office/officeart/2005/8/layout/radial2"/>
    <dgm:cxn modelId="{FABB29A6-CB0A-466E-A856-173899802897}" type="presParOf" srcId="{E9BAE220-B563-43BA-A116-F1905D132303}" destId="{A08B327C-BF3C-4CB1-B3F4-DFD85EEB69BE}" srcOrd="0" destOrd="0" presId="urn:microsoft.com/office/officeart/2005/8/layout/radial2"/>
    <dgm:cxn modelId="{4D1DEBB3-4546-4FD1-B7B8-6694B8014C61}" type="presParOf" srcId="{E9BAE220-B563-43BA-A116-F1905D132303}" destId="{7E2785DD-1A13-468E-BDDE-43A76B8D51E6}" srcOrd="1" destOrd="0" presId="urn:microsoft.com/office/officeart/2005/8/layout/radial2"/>
    <dgm:cxn modelId="{0D428686-F6EF-4D75-87F6-F172179DA26A}" type="presParOf" srcId="{6955A2C1-3B64-4349-A4A1-C5EFDBA7A5F1}" destId="{30AAF6CE-842D-4AD8-B014-6B798E8638CE}" srcOrd="1" destOrd="0" presId="urn:microsoft.com/office/officeart/2005/8/layout/radial2"/>
    <dgm:cxn modelId="{C858CE7C-ED76-49B3-B4F0-2984E5DCABFE}" type="presParOf" srcId="{6955A2C1-3B64-4349-A4A1-C5EFDBA7A5F1}" destId="{A9E6097E-AC14-41D7-90B9-123C57EC8408}" srcOrd="2" destOrd="0" presId="urn:microsoft.com/office/officeart/2005/8/layout/radial2"/>
    <dgm:cxn modelId="{3891C27F-BB05-4FE9-9578-6102EBAE62F3}" type="presParOf" srcId="{A9E6097E-AC14-41D7-90B9-123C57EC8408}" destId="{60BFE63B-E86C-44CD-A420-BF705297B26C}" srcOrd="0" destOrd="0" presId="urn:microsoft.com/office/officeart/2005/8/layout/radial2"/>
    <dgm:cxn modelId="{97557019-5A4A-47D5-BFEB-74FEABE5F84C}" type="presParOf" srcId="{A9E6097E-AC14-41D7-90B9-123C57EC8408}" destId="{091973F0-B6CC-4ECA-8E7E-AD0E3C6C1743}" srcOrd="1" destOrd="0" presId="urn:microsoft.com/office/officeart/2005/8/layout/radial2"/>
    <dgm:cxn modelId="{D96952AD-8FDB-4415-A0CB-82FF1C16FFC2}" type="presParOf" srcId="{6955A2C1-3B64-4349-A4A1-C5EFDBA7A5F1}" destId="{A0760E45-C18D-40B4-8DDF-79906B745AB5}" srcOrd="3" destOrd="0" presId="urn:microsoft.com/office/officeart/2005/8/layout/radial2"/>
    <dgm:cxn modelId="{6FE371E9-6CC4-41DE-A460-02DCD87B3A27}" type="presParOf" srcId="{6955A2C1-3B64-4349-A4A1-C5EFDBA7A5F1}" destId="{49213AE2-4877-471D-B1AA-471FD841980D}" srcOrd="4" destOrd="0" presId="urn:microsoft.com/office/officeart/2005/8/layout/radial2"/>
    <dgm:cxn modelId="{E79A7C8A-E60F-4A13-A362-565552082822}" type="presParOf" srcId="{49213AE2-4877-471D-B1AA-471FD841980D}" destId="{2BD0A1B1-BEB0-4EB2-A7D3-327C2537AE1D}" srcOrd="0" destOrd="0" presId="urn:microsoft.com/office/officeart/2005/8/layout/radial2"/>
    <dgm:cxn modelId="{5F8F1B6A-3D4E-4EE0-A224-9A2EF6CF5803}" type="presParOf" srcId="{49213AE2-4877-471D-B1AA-471FD841980D}" destId="{CA60E243-40BB-464A-9E92-C7B60350FF68}" srcOrd="1" destOrd="0" presId="urn:microsoft.com/office/officeart/2005/8/layout/radial2"/>
    <dgm:cxn modelId="{4B4EE803-8609-49E9-9AA9-00E7A3BFBD4E}" type="presParOf" srcId="{6955A2C1-3B64-4349-A4A1-C5EFDBA7A5F1}" destId="{86B9D7D2-7358-47F9-8563-03FBDAFA8F18}" srcOrd="5" destOrd="0" presId="urn:microsoft.com/office/officeart/2005/8/layout/radial2"/>
    <dgm:cxn modelId="{A34F99FE-6DC7-4FCE-9C20-847211D72E44}" type="presParOf" srcId="{6955A2C1-3B64-4349-A4A1-C5EFDBA7A5F1}" destId="{07A6286D-B232-4E89-B3C9-60E0E5BE9B6F}" srcOrd="6" destOrd="0" presId="urn:microsoft.com/office/officeart/2005/8/layout/radial2"/>
    <dgm:cxn modelId="{9E5945D9-E971-48C4-B4FB-6EFC5BAE8D9F}" type="presParOf" srcId="{07A6286D-B232-4E89-B3C9-60E0E5BE9B6F}" destId="{2B200182-865D-40B4-9835-7C456F3F7FB6}" srcOrd="0" destOrd="0" presId="urn:microsoft.com/office/officeart/2005/8/layout/radial2"/>
    <dgm:cxn modelId="{8AA6CF09-AC16-4158-A350-BB815CADA150}" type="presParOf" srcId="{07A6286D-B232-4E89-B3C9-60E0E5BE9B6F}" destId="{3EFBF625-F9F1-4D5D-9DB9-AFD121760C85}" srcOrd="1" destOrd="0" presId="urn:microsoft.com/office/officeart/2005/8/layout/radial2"/>
    <dgm:cxn modelId="{C6A5A239-C262-49BB-AB8E-1789B78EBC0A}" type="presParOf" srcId="{6955A2C1-3B64-4349-A4A1-C5EFDBA7A5F1}" destId="{3731A783-9F28-494E-B273-E89E5E5EC4AB}" srcOrd="7" destOrd="0" presId="urn:microsoft.com/office/officeart/2005/8/layout/radial2"/>
    <dgm:cxn modelId="{E88B1FB8-6688-4646-816D-B08A2D6EE0D6}" type="presParOf" srcId="{6955A2C1-3B64-4349-A4A1-C5EFDBA7A5F1}" destId="{5F944EC2-098C-42CF-9205-47C88FBCF99E}" srcOrd="8" destOrd="0" presId="urn:microsoft.com/office/officeart/2005/8/layout/radial2"/>
    <dgm:cxn modelId="{0C8ACE41-8B7F-414B-A34A-476633807814}" type="presParOf" srcId="{5F944EC2-098C-42CF-9205-47C88FBCF99E}" destId="{D7BD06C0-DC24-4056-B82C-BEB4A7FA4B99}" srcOrd="0" destOrd="0" presId="urn:microsoft.com/office/officeart/2005/8/layout/radial2"/>
    <dgm:cxn modelId="{C34528AE-3499-471D-BF48-DCA2E5C7A65D}" type="presParOf" srcId="{5F944EC2-098C-42CF-9205-47C88FBCF99E}" destId="{883614AB-A9CB-40D1-84F9-868FC292094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9C574F-8945-4371-8D83-C2D21D3E604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BFD1BF6-3BD0-4928-9688-6B2583BB17F9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u="sng" dirty="0" smtClean="0"/>
            <a:t>демонстрационные</a:t>
          </a:r>
          <a:r>
            <a:rPr lang="ru-RU" sz="1400" b="1" i="1" dirty="0" smtClean="0"/>
            <a:t> </a:t>
          </a:r>
          <a:r>
            <a:rPr lang="ru-RU" sz="1400" b="1" i="1" u="sng" dirty="0" smtClean="0"/>
            <a:t>(</a:t>
          </a:r>
          <a:r>
            <a:rPr lang="ru-RU" sz="1400" b="1" i="1" dirty="0" smtClean="0"/>
            <a:t>демонстрационные проводит воспитатель, а дети следят за его выполнением. Эти эксперименты проводятся тогда, когда исследуемый объект существует в единственном экземпляре, когда он не может быть дан в руки детей или он представляет для детей определённую опасность, например, при использовании горящей свечи).</a:t>
          </a:r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06A49F41-AF79-412D-9FA0-84403C89DFD7}" type="parTrans" cxnId="{C22A03DA-243C-49BF-9743-BF5E3E37873E}">
      <dgm:prSet/>
      <dgm:spPr/>
      <dgm:t>
        <a:bodyPr/>
        <a:lstStyle/>
        <a:p>
          <a:endParaRPr lang="ru-RU"/>
        </a:p>
      </dgm:t>
    </dgm:pt>
    <dgm:pt modelId="{C60950CC-07CB-4D9B-BBB0-D21FAB6F7D49}" type="sibTrans" cxnId="{C22A03DA-243C-49BF-9743-BF5E3E37873E}">
      <dgm:prSet/>
      <dgm:spPr/>
      <dgm:t>
        <a:bodyPr/>
        <a:lstStyle/>
        <a:p>
          <a:endParaRPr lang="ru-RU"/>
        </a:p>
      </dgm:t>
    </dgm:pt>
    <dgm:pt modelId="{6CF2FB53-55B5-4445-883F-0AC3EF96FFC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i="0" u="sng" dirty="0" smtClean="0"/>
            <a:t>циклические</a:t>
          </a:r>
          <a:r>
            <a:rPr lang="ru-RU" sz="1400" b="1" dirty="0" smtClean="0"/>
            <a:t> (цикл наблюдений за водой, за ростом растений, помещённых в разные условия </a:t>
          </a:r>
          <a:endParaRPr lang="ru-RU" sz="1400" b="1" dirty="0"/>
        </a:p>
      </dgm:t>
    </dgm:pt>
    <dgm:pt modelId="{EE73EFB0-4544-4350-A9B0-FC37445CC199}" type="parTrans" cxnId="{7F2B488C-AE8A-41C8-B2F1-D588639EA05A}">
      <dgm:prSet/>
      <dgm:spPr/>
      <dgm:t>
        <a:bodyPr/>
        <a:lstStyle/>
        <a:p>
          <a:endParaRPr lang="ru-RU"/>
        </a:p>
      </dgm:t>
    </dgm:pt>
    <dgm:pt modelId="{61904C3E-820A-47FC-B7B5-8A60F30E90CA}" type="sibTrans" cxnId="{7F2B488C-AE8A-41C8-B2F1-D588639EA05A}">
      <dgm:prSet/>
      <dgm:spPr/>
      <dgm:t>
        <a:bodyPr/>
        <a:lstStyle/>
        <a:p>
          <a:endParaRPr lang="ru-RU"/>
        </a:p>
      </dgm:t>
    </dgm:pt>
    <dgm:pt modelId="{E056A6EC-E152-4406-97B1-2BFF2603784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i="0" u="sng" dirty="0" smtClean="0"/>
            <a:t>фронтальные</a:t>
          </a:r>
          <a:r>
            <a:rPr lang="ru-RU" sz="1400" b="1" dirty="0" smtClean="0"/>
            <a:t> </a:t>
          </a:r>
          <a:r>
            <a:rPr lang="ru-RU" sz="1400" b="1" i="1" dirty="0" smtClean="0"/>
            <a:t>(фронтальный метод – это, когда эксперимент проводят сами дети. Эксперименты этого типа компенсируют недостатки демонстрационных экспериментов</a:t>
          </a:r>
          <a:endParaRPr lang="ru-RU" sz="1400" b="1" i="1" dirty="0"/>
        </a:p>
      </dgm:t>
    </dgm:pt>
    <dgm:pt modelId="{114986EE-DD5B-4FCC-B06B-777EBD03A61F}" type="parTrans" cxnId="{7EECF8AF-2EB5-4CE6-BE6B-75A1D24CD465}">
      <dgm:prSet/>
      <dgm:spPr/>
      <dgm:t>
        <a:bodyPr/>
        <a:lstStyle/>
        <a:p>
          <a:endParaRPr lang="ru-RU"/>
        </a:p>
      </dgm:t>
    </dgm:pt>
    <dgm:pt modelId="{BF86DA1A-0F3B-48E5-90AB-55422E164800}" type="sibTrans" cxnId="{7EECF8AF-2EB5-4CE6-BE6B-75A1D24CD465}">
      <dgm:prSet/>
      <dgm:spPr/>
      <dgm:t>
        <a:bodyPr/>
        <a:lstStyle/>
        <a:p>
          <a:endParaRPr lang="ru-RU"/>
        </a:p>
      </dgm:t>
    </dgm:pt>
    <dgm:pt modelId="{32DB8B7B-1960-4DA4-9085-6B39E901F4C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u="sng" dirty="0" smtClean="0"/>
            <a:t>однократные,</a:t>
          </a:r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0797FC97-DD3B-45EB-9FB0-37222F35B579}" type="parTrans" cxnId="{C73B364E-A6AD-4A0E-BF78-01D7C24EAAA9}">
      <dgm:prSet/>
      <dgm:spPr/>
      <dgm:t>
        <a:bodyPr/>
        <a:lstStyle/>
        <a:p>
          <a:endParaRPr lang="ru-RU"/>
        </a:p>
      </dgm:t>
    </dgm:pt>
    <dgm:pt modelId="{CA4FFCBA-B7B4-4770-8AAF-6C7ECC8A4B41}" type="sibTrans" cxnId="{C73B364E-A6AD-4A0E-BF78-01D7C24EAAA9}">
      <dgm:prSet/>
      <dgm:spPr/>
      <dgm:t>
        <a:bodyPr/>
        <a:lstStyle/>
        <a:p>
          <a:endParaRPr lang="ru-RU"/>
        </a:p>
      </dgm:t>
    </dgm:pt>
    <dgm:pt modelId="{F05C5002-A080-4137-A1C0-9A382A3D4A4C}" type="pres">
      <dgm:prSet presAssocID="{399C574F-8945-4371-8D83-C2D21D3E6049}" presName="linearFlow" presStyleCnt="0">
        <dgm:presLayoutVars>
          <dgm:dir/>
          <dgm:resizeHandles val="exact"/>
        </dgm:presLayoutVars>
      </dgm:prSet>
      <dgm:spPr/>
    </dgm:pt>
    <dgm:pt modelId="{EFFACEA5-C1E2-4288-A48C-10EF3F4B6047}" type="pres">
      <dgm:prSet presAssocID="{4BFD1BF6-3BD0-4928-9688-6B2583BB17F9}" presName="composite" presStyleCnt="0"/>
      <dgm:spPr/>
    </dgm:pt>
    <dgm:pt modelId="{DB782458-0816-4196-A3B3-ACD60C217ABD}" type="pres">
      <dgm:prSet presAssocID="{4BFD1BF6-3BD0-4928-9688-6B2583BB17F9}" presName="imgShp" presStyleLbl="fgImgPlace1" presStyleIdx="0" presStyleCnt="4" custLinFactX="-87608" custLinFactNeighborX="-100000" custLinFactNeighborY="-661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004E9E0-DA13-4D35-B6E9-B2A181AAF8AF}" type="pres">
      <dgm:prSet presAssocID="{4BFD1BF6-3BD0-4928-9688-6B2583BB17F9}" presName="txShp" presStyleLbl="node1" presStyleIdx="0" presStyleCnt="4" custScaleX="141032" custScaleY="247090" custLinFactNeighborX="4048" custLinFactNeighborY="-68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F933-EF76-4089-B78D-B677E5DEA6B9}" type="pres">
      <dgm:prSet presAssocID="{C60950CC-07CB-4D9B-BBB0-D21FAB6F7D49}" presName="spacing" presStyleCnt="0"/>
      <dgm:spPr/>
    </dgm:pt>
    <dgm:pt modelId="{37B9E4CD-9C28-46FC-88E4-D24B75978195}" type="pres">
      <dgm:prSet presAssocID="{E056A6EC-E152-4406-97B1-2BFF26037844}" presName="composite" presStyleCnt="0"/>
      <dgm:spPr/>
    </dgm:pt>
    <dgm:pt modelId="{716B37B3-8B94-466C-9A32-B4F457B8C321}" type="pres">
      <dgm:prSet presAssocID="{E056A6EC-E152-4406-97B1-2BFF26037844}" presName="imgShp" presStyleLbl="fgImgPlace1" presStyleIdx="1" presStyleCnt="4" custLinFactX="-53521" custLinFactNeighborX="-100000" custLinFactNeighborY="650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F83109E-1AC8-49CF-BD12-00503F655E23}" type="pres">
      <dgm:prSet presAssocID="{E056A6EC-E152-4406-97B1-2BFF26037844}" presName="txShp" presStyleLbl="node1" presStyleIdx="1" presStyleCnt="4" custScaleX="140452" custScaleY="171304" custLinFactNeighborX="7111" custLinFactNeighborY="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A732F-4799-4DA2-8126-1A3C8701B8C8}" type="pres">
      <dgm:prSet presAssocID="{BF86DA1A-0F3B-48E5-90AB-55422E164800}" presName="spacing" presStyleCnt="0"/>
      <dgm:spPr/>
    </dgm:pt>
    <dgm:pt modelId="{F231E2FA-0047-4BB5-8B1A-3FD4374393D7}" type="pres">
      <dgm:prSet presAssocID="{32DB8B7B-1960-4DA4-9085-6B39E901F4C8}" presName="composite" presStyleCnt="0"/>
      <dgm:spPr/>
    </dgm:pt>
    <dgm:pt modelId="{680D1407-8EDE-4F19-AC81-88D75AFACAB5}" type="pres">
      <dgm:prSet presAssocID="{32DB8B7B-1960-4DA4-9085-6B39E901F4C8}" presName="imgShp" presStyleLbl="fgImgPlace1" presStyleIdx="2" presStyleCnt="4" custLinFactX="-39394" custLinFactNeighborX="-100000" custLinFactNeighborY="-616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0D73FA-7D67-4D0E-B943-5C540EEB8DCC}" type="pres">
      <dgm:prSet presAssocID="{32DB8B7B-1960-4DA4-9085-6B39E901F4C8}" presName="txShp" presStyleLbl="node1" presStyleIdx="2" presStyleCnt="4" custScaleX="139978" custScaleY="85213" custLinFactNeighborX="4575" custLinFactNeighborY="3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794D1-A573-44E5-B1FB-9CC1CCA58295}" type="pres">
      <dgm:prSet presAssocID="{CA4FFCBA-B7B4-4770-8AAF-6C7ECC8A4B41}" presName="spacing" presStyleCnt="0"/>
      <dgm:spPr/>
    </dgm:pt>
    <dgm:pt modelId="{4C180853-0331-43D3-9F3B-76A5DF7CA20F}" type="pres">
      <dgm:prSet presAssocID="{6CF2FB53-55B5-4445-883F-0AC3EF96FFC2}" presName="composite" presStyleCnt="0"/>
      <dgm:spPr/>
    </dgm:pt>
    <dgm:pt modelId="{7F1DAAE7-1B03-4EC0-80BA-AD96166457CC}" type="pres">
      <dgm:prSet presAssocID="{6CF2FB53-55B5-4445-883F-0AC3EF96FFC2}" presName="imgShp" presStyleLbl="fgImgPlace1" presStyleIdx="3" presStyleCnt="4" custLinFactX="-39395" custLinFactNeighborX="-100000" custLinFactNeighborY="-20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6FD078B-C81F-4921-B960-BD7F61B0E067}" type="pres">
      <dgm:prSet presAssocID="{6CF2FB53-55B5-4445-883F-0AC3EF96FFC2}" presName="txShp" presStyleLbl="node1" presStyleIdx="3" presStyleCnt="4" custScaleX="138663" custLinFactNeighborX="10092" custLinFactNeighborY="52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8B61BF-78F8-4D03-B3DB-753A567B4065}" type="presOf" srcId="{399C574F-8945-4371-8D83-C2D21D3E6049}" destId="{F05C5002-A080-4137-A1C0-9A382A3D4A4C}" srcOrd="0" destOrd="0" presId="urn:microsoft.com/office/officeart/2005/8/layout/vList3"/>
    <dgm:cxn modelId="{7EECF8AF-2EB5-4CE6-BE6B-75A1D24CD465}" srcId="{399C574F-8945-4371-8D83-C2D21D3E6049}" destId="{E056A6EC-E152-4406-97B1-2BFF26037844}" srcOrd="1" destOrd="0" parTransId="{114986EE-DD5B-4FCC-B06B-777EBD03A61F}" sibTransId="{BF86DA1A-0F3B-48E5-90AB-55422E164800}"/>
    <dgm:cxn modelId="{7F2B488C-AE8A-41C8-B2F1-D588639EA05A}" srcId="{399C574F-8945-4371-8D83-C2D21D3E6049}" destId="{6CF2FB53-55B5-4445-883F-0AC3EF96FFC2}" srcOrd="3" destOrd="0" parTransId="{EE73EFB0-4544-4350-A9B0-FC37445CC199}" sibTransId="{61904C3E-820A-47FC-B7B5-8A60F30E90CA}"/>
    <dgm:cxn modelId="{C1688AAE-A994-4AD9-83F9-2D34B2360CD4}" type="presOf" srcId="{6CF2FB53-55B5-4445-883F-0AC3EF96FFC2}" destId="{36FD078B-C81F-4921-B960-BD7F61B0E067}" srcOrd="0" destOrd="0" presId="urn:microsoft.com/office/officeart/2005/8/layout/vList3"/>
    <dgm:cxn modelId="{A8EA4BBF-6EAD-45C2-9980-0DCE74C0EF75}" type="presOf" srcId="{32DB8B7B-1960-4DA4-9085-6B39E901F4C8}" destId="{070D73FA-7D67-4D0E-B943-5C540EEB8DCC}" srcOrd="0" destOrd="0" presId="urn:microsoft.com/office/officeart/2005/8/layout/vList3"/>
    <dgm:cxn modelId="{C22A03DA-243C-49BF-9743-BF5E3E37873E}" srcId="{399C574F-8945-4371-8D83-C2D21D3E6049}" destId="{4BFD1BF6-3BD0-4928-9688-6B2583BB17F9}" srcOrd="0" destOrd="0" parTransId="{06A49F41-AF79-412D-9FA0-84403C89DFD7}" sibTransId="{C60950CC-07CB-4D9B-BBB0-D21FAB6F7D49}"/>
    <dgm:cxn modelId="{E0CF9CEA-C403-4ECB-AF58-FBA0786EE0CA}" type="presOf" srcId="{4BFD1BF6-3BD0-4928-9688-6B2583BB17F9}" destId="{5004E9E0-DA13-4D35-B6E9-B2A181AAF8AF}" srcOrd="0" destOrd="0" presId="urn:microsoft.com/office/officeart/2005/8/layout/vList3"/>
    <dgm:cxn modelId="{C73B364E-A6AD-4A0E-BF78-01D7C24EAAA9}" srcId="{399C574F-8945-4371-8D83-C2D21D3E6049}" destId="{32DB8B7B-1960-4DA4-9085-6B39E901F4C8}" srcOrd="2" destOrd="0" parTransId="{0797FC97-DD3B-45EB-9FB0-37222F35B579}" sibTransId="{CA4FFCBA-B7B4-4770-8AAF-6C7ECC8A4B41}"/>
    <dgm:cxn modelId="{9DC09B13-9431-4F6A-B088-904CEEAC090E}" type="presOf" srcId="{E056A6EC-E152-4406-97B1-2BFF26037844}" destId="{AF83109E-1AC8-49CF-BD12-00503F655E23}" srcOrd="0" destOrd="0" presId="urn:microsoft.com/office/officeart/2005/8/layout/vList3"/>
    <dgm:cxn modelId="{1E946000-B955-4325-9FA8-6533514B4401}" type="presParOf" srcId="{F05C5002-A080-4137-A1C0-9A382A3D4A4C}" destId="{EFFACEA5-C1E2-4288-A48C-10EF3F4B6047}" srcOrd="0" destOrd="0" presId="urn:microsoft.com/office/officeart/2005/8/layout/vList3"/>
    <dgm:cxn modelId="{9422A5B3-7E15-4333-9EA8-DDDFE3318CB2}" type="presParOf" srcId="{EFFACEA5-C1E2-4288-A48C-10EF3F4B6047}" destId="{DB782458-0816-4196-A3B3-ACD60C217ABD}" srcOrd="0" destOrd="0" presId="urn:microsoft.com/office/officeart/2005/8/layout/vList3"/>
    <dgm:cxn modelId="{4B775EE0-5A28-4362-BD9A-959529486E6C}" type="presParOf" srcId="{EFFACEA5-C1E2-4288-A48C-10EF3F4B6047}" destId="{5004E9E0-DA13-4D35-B6E9-B2A181AAF8AF}" srcOrd="1" destOrd="0" presId="urn:microsoft.com/office/officeart/2005/8/layout/vList3"/>
    <dgm:cxn modelId="{E87D19DA-645E-45AB-8397-FEC5C0B0965D}" type="presParOf" srcId="{F05C5002-A080-4137-A1C0-9A382A3D4A4C}" destId="{2D30F933-EF76-4089-B78D-B677E5DEA6B9}" srcOrd="1" destOrd="0" presId="urn:microsoft.com/office/officeart/2005/8/layout/vList3"/>
    <dgm:cxn modelId="{62D57D8C-241B-4A3F-92C0-9B635E105048}" type="presParOf" srcId="{F05C5002-A080-4137-A1C0-9A382A3D4A4C}" destId="{37B9E4CD-9C28-46FC-88E4-D24B75978195}" srcOrd="2" destOrd="0" presId="urn:microsoft.com/office/officeart/2005/8/layout/vList3"/>
    <dgm:cxn modelId="{44C75D64-82D4-4122-9D9C-E449AD252D40}" type="presParOf" srcId="{37B9E4CD-9C28-46FC-88E4-D24B75978195}" destId="{716B37B3-8B94-466C-9A32-B4F457B8C321}" srcOrd="0" destOrd="0" presId="urn:microsoft.com/office/officeart/2005/8/layout/vList3"/>
    <dgm:cxn modelId="{D8346756-08D7-41B0-8F84-09F18277A8E0}" type="presParOf" srcId="{37B9E4CD-9C28-46FC-88E4-D24B75978195}" destId="{AF83109E-1AC8-49CF-BD12-00503F655E23}" srcOrd="1" destOrd="0" presId="urn:microsoft.com/office/officeart/2005/8/layout/vList3"/>
    <dgm:cxn modelId="{CC65F2A5-B84B-42AF-B9C3-0845CD8C4B1A}" type="presParOf" srcId="{F05C5002-A080-4137-A1C0-9A382A3D4A4C}" destId="{C2FA732F-4799-4DA2-8126-1A3C8701B8C8}" srcOrd="3" destOrd="0" presId="urn:microsoft.com/office/officeart/2005/8/layout/vList3"/>
    <dgm:cxn modelId="{314AE44B-25E2-49B5-B5A8-9498EE037D16}" type="presParOf" srcId="{F05C5002-A080-4137-A1C0-9A382A3D4A4C}" destId="{F231E2FA-0047-4BB5-8B1A-3FD4374393D7}" srcOrd="4" destOrd="0" presId="urn:microsoft.com/office/officeart/2005/8/layout/vList3"/>
    <dgm:cxn modelId="{59B9E6A4-DB5F-486A-8CB7-BE91A01907FE}" type="presParOf" srcId="{F231E2FA-0047-4BB5-8B1A-3FD4374393D7}" destId="{680D1407-8EDE-4F19-AC81-88D75AFACAB5}" srcOrd="0" destOrd="0" presId="urn:microsoft.com/office/officeart/2005/8/layout/vList3"/>
    <dgm:cxn modelId="{E0B47A0F-FC5E-4005-BC0B-99C902256CD8}" type="presParOf" srcId="{F231E2FA-0047-4BB5-8B1A-3FD4374393D7}" destId="{070D73FA-7D67-4D0E-B943-5C540EEB8DCC}" srcOrd="1" destOrd="0" presId="urn:microsoft.com/office/officeart/2005/8/layout/vList3"/>
    <dgm:cxn modelId="{6008C645-5D83-43D6-95D9-54C755E7C5AE}" type="presParOf" srcId="{F05C5002-A080-4137-A1C0-9A382A3D4A4C}" destId="{933794D1-A573-44E5-B1FB-9CC1CCA58295}" srcOrd="5" destOrd="0" presId="urn:microsoft.com/office/officeart/2005/8/layout/vList3"/>
    <dgm:cxn modelId="{95D10EC1-E5EB-449F-9748-94997CCBB30F}" type="presParOf" srcId="{F05C5002-A080-4137-A1C0-9A382A3D4A4C}" destId="{4C180853-0331-43D3-9F3B-76A5DF7CA20F}" srcOrd="6" destOrd="0" presId="urn:microsoft.com/office/officeart/2005/8/layout/vList3"/>
    <dgm:cxn modelId="{31F8ADAD-3B75-47B4-A0F5-300030832BCE}" type="presParOf" srcId="{4C180853-0331-43D3-9F3B-76A5DF7CA20F}" destId="{7F1DAAE7-1B03-4EC0-80BA-AD96166457CC}" srcOrd="0" destOrd="0" presId="urn:microsoft.com/office/officeart/2005/8/layout/vList3"/>
    <dgm:cxn modelId="{FEF07B43-5C0C-4B0E-A867-7620FD8FFE15}" type="presParOf" srcId="{4C180853-0331-43D3-9F3B-76A5DF7CA20F}" destId="{36FD078B-C81F-4921-B960-BD7F61B0E06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DC9D58-6DC9-4382-86C3-1C9219E1187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FB0A7B-7D2F-4336-9EFD-DFFB66D976F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dirty="0" smtClean="0"/>
            <a:t>1. Практически исключены ошибки при проведении опытов. </a:t>
          </a:r>
          <a:endParaRPr lang="ru-RU" sz="1400" dirty="0"/>
        </a:p>
      </dgm:t>
    </dgm:pt>
    <dgm:pt modelId="{0A58499B-8160-403B-A05B-2A3332E12D3B}" type="parTrans" cxnId="{AF88E3DF-A0DF-48DA-B2D0-A04EE805343E}">
      <dgm:prSet/>
      <dgm:spPr/>
      <dgm:t>
        <a:bodyPr/>
        <a:lstStyle/>
        <a:p>
          <a:endParaRPr lang="ru-RU" sz="1400"/>
        </a:p>
      </dgm:t>
    </dgm:pt>
    <dgm:pt modelId="{36A7A48A-2195-4EFA-8B45-44D3005CFAC9}" type="sibTrans" cxnId="{AF88E3DF-A0DF-48DA-B2D0-A04EE805343E}">
      <dgm:prSet/>
      <dgm:spPr/>
      <dgm:t>
        <a:bodyPr/>
        <a:lstStyle/>
        <a:p>
          <a:endParaRPr lang="ru-RU" sz="1400"/>
        </a:p>
      </dgm:t>
    </dgm:pt>
    <dgm:pt modelId="{BBC57966-C218-41CB-B8F7-87216919BEE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200" dirty="0" smtClean="0"/>
            <a:t>2. При демонстрации всего одного объекта воспитателю легче распределить внимание между объектом и детьми, установить с ними контакт, следить за качеством усвоения знаний. </a:t>
          </a:r>
          <a:endParaRPr lang="ru-RU" sz="1200" dirty="0"/>
        </a:p>
      </dgm:t>
    </dgm:pt>
    <dgm:pt modelId="{CBC3C0B6-9077-4997-A71B-42B917AEF144}" type="parTrans" cxnId="{CCEF939D-D655-4E9E-B379-BCF20E53BE7F}">
      <dgm:prSet/>
      <dgm:spPr/>
      <dgm:t>
        <a:bodyPr/>
        <a:lstStyle/>
        <a:p>
          <a:endParaRPr lang="ru-RU" sz="1400"/>
        </a:p>
      </dgm:t>
    </dgm:pt>
    <dgm:pt modelId="{98DCFB17-11B7-426A-982B-51390AC7706D}" type="sibTrans" cxnId="{CCEF939D-D655-4E9E-B379-BCF20E53BE7F}">
      <dgm:prSet/>
      <dgm:spPr/>
      <dgm:t>
        <a:bodyPr/>
        <a:lstStyle/>
        <a:p>
          <a:endParaRPr lang="ru-RU" sz="1400"/>
        </a:p>
      </dgm:t>
    </dgm:pt>
    <dgm:pt modelId="{36897E41-0E66-4A8D-B522-D10819AB7CBB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dirty="0" smtClean="0"/>
            <a:t>3. Во время демонстрационных наблюдений проще следить за соблюдением дисциплины. </a:t>
          </a:r>
          <a:endParaRPr lang="ru-RU" sz="1400" dirty="0"/>
        </a:p>
      </dgm:t>
    </dgm:pt>
    <dgm:pt modelId="{9B595A81-7E31-41E2-BEB5-F37C608E4B4A}" type="parTrans" cxnId="{86E2F60D-2F7D-4316-8F92-2056DDFAEDED}">
      <dgm:prSet/>
      <dgm:spPr/>
      <dgm:t>
        <a:bodyPr/>
        <a:lstStyle/>
        <a:p>
          <a:endParaRPr lang="ru-RU" sz="1400"/>
        </a:p>
      </dgm:t>
    </dgm:pt>
    <dgm:pt modelId="{0FA15953-0F7C-4BE4-A3E4-5DE75645339A}" type="sibTrans" cxnId="{86E2F60D-2F7D-4316-8F92-2056DDFAEDED}">
      <dgm:prSet/>
      <dgm:spPr/>
      <dgm:t>
        <a:bodyPr/>
        <a:lstStyle/>
        <a:p>
          <a:endParaRPr lang="ru-RU" sz="1400"/>
        </a:p>
      </dgm:t>
    </dgm:pt>
    <dgm:pt modelId="{69490279-3950-4C1C-807D-9AC47B6DBC40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dirty="0" smtClean="0"/>
            <a:t>4. Уменьшен риск нарушений правил безопасности и возникновения непредвиденных ситуаций. </a:t>
          </a:r>
          <a:endParaRPr lang="ru-RU" sz="1400" dirty="0"/>
        </a:p>
      </dgm:t>
    </dgm:pt>
    <dgm:pt modelId="{773C8432-73CB-4DD7-A627-61A0029BA0D3}" type="parTrans" cxnId="{38444CB0-7A5E-478D-BC67-F8A929E280E8}">
      <dgm:prSet/>
      <dgm:spPr/>
      <dgm:t>
        <a:bodyPr/>
        <a:lstStyle/>
        <a:p>
          <a:endParaRPr lang="ru-RU" sz="1400"/>
        </a:p>
      </dgm:t>
    </dgm:pt>
    <dgm:pt modelId="{8F0F428F-29FD-4665-9BC2-9E5C88E38FF3}" type="sibTrans" cxnId="{38444CB0-7A5E-478D-BC67-F8A929E280E8}">
      <dgm:prSet/>
      <dgm:spPr/>
      <dgm:t>
        <a:bodyPr/>
        <a:lstStyle/>
        <a:p>
          <a:endParaRPr lang="ru-RU" sz="1400"/>
        </a:p>
      </dgm:t>
    </dgm:pt>
    <dgm:pt modelId="{26EE38DE-219A-4199-87D2-D009AD69826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dirty="0" smtClean="0"/>
            <a:t>5. Проще решаются вопросы гигиены.</a:t>
          </a:r>
          <a:endParaRPr lang="ru-RU" sz="1400" dirty="0"/>
        </a:p>
      </dgm:t>
    </dgm:pt>
    <dgm:pt modelId="{B10AB49E-65BD-4595-B273-A4EFEBE81A39}" type="parTrans" cxnId="{7934502F-575F-4120-8921-E015ABE4FDAE}">
      <dgm:prSet/>
      <dgm:spPr/>
      <dgm:t>
        <a:bodyPr/>
        <a:lstStyle/>
        <a:p>
          <a:endParaRPr lang="ru-RU" sz="1400"/>
        </a:p>
      </dgm:t>
    </dgm:pt>
    <dgm:pt modelId="{AD969F5B-D2DC-4813-A47C-5DCF1621EDE8}" type="sibTrans" cxnId="{7934502F-575F-4120-8921-E015ABE4FDAE}">
      <dgm:prSet/>
      <dgm:spPr/>
      <dgm:t>
        <a:bodyPr/>
        <a:lstStyle/>
        <a:p>
          <a:endParaRPr lang="ru-RU" sz="1400"/>
        </a:p>
      </dgm:t>
    </dgm:pt>
    <dgm:pt modelId="{652768C8-5FBC-4D58-B80A-0A4090DB4D8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ПЛЮСЫ</a:t>
          </a:r>
          <a:endParaRPr lang="ru-RU" sz="1400" b="1" dirty="0"/>
        </a:p>
      </dgm:t>
    </dgm:pt>
    <dgm:pt modelId="{ADCA4890-7F28-4596-8794-E13E8658E2A6}" type="parTrans" cxnId="{6F72C022-95BC-4467-B93E-0FBD63C65EF7}">
      <dgm:prSet/>
      <dgm:spPr/>
      <dgm:t>
        <a:bodyPr/>
        <a:lstStyle/>
        <a:p>
          <a:endParaRPr lang="ru-RU" sz="1400"/>
        </a:p>
      </dgm:t>
    </dgm:pt>
    <dgm:pt modelId="{1315616B-63A4-47FF-A699-2B0DA2B83F84}" type="sibTrans" cxnId="{6F72C022-95BC-4467-B93E-0FBD63C65EF7}">
      <dgm:prSet/>
      <dgm:spPr/>
      <dgm:t>
        <a:bodyPr/>
        <a:lstStyle/>
        <a:p>
          <a:endParaRPr lang="ru-RU" sz="1400"/>
        </a:p>
      </dgm:t>
    </dgm:pt>
    <dgm:pt modelId="{5FA170D6-242A-4D4D-A078-41F90D76D9BC}" type="pres">
      <dgm:prSet presAssocID="{80DC9D58-6DC9-4382-86C3-1C9219E1187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6A50ABE-1331-4B59-8AE0-570CED4EB127}" type="pres">
      <dgm:prSet presAssocID="{AAFB0A7B-7D2F-4336-9EFD-DFFB66D976F7}" presName="horFlow" presStyleCnt="0"/>
      <dgm:spPr/>
    </dgm:pt>
    <dgm:pt modelId="{84058309-70DB-441B-9558-D3C3C30AFF17}" type="pres">
      <dgm:prSet presAssocID="{AAFB0A7B-7D2F-4336-9EFD-DFFB66D976F7}" presName="bigChev" presStyleLbl="node1" presStyleIdx="0" presStyleCnt="6" custScaleX="119208" custScaleY="64348" custLinFactNeighborX="0" custLinFactNeighborY="31666"/>
      <dgm:spPr/>
      <dgm:t>
        <a:bodyPr/>
        <a:lstStyle/>
        <a:p>
          <a:endParaRPr lang="ru-RU"/>
        </a:p>
      </dgm:t>
    </dgm:pt>
    <dgm:pt modelId="{BCA36582-78E7-44C7-BBA6-CBDCD3CE1700}" type="pres">
      <dgm:prSet presAssocID="{AAFB0A7B-7D2F-4336-9EFD-DFFB66D976F7}" presName="vSp" presStyleCnt="0"/>
      <dgm:spPr/>
    </dgm:pt>
    <dgm:pt modelId="{E945AADB-642D-4678-8DCA-3B4F570C70F9}" type="pres">
      <dgm:prSet presAssocID="{BBC57966-C218-41CB-B8F7-87216919BEE4}" presName="horFlow" presStyleCnt="0"/>
      <dgm:spPr/>
    </dgm:pt>
    <dgm:pt modelId="{F5BEF1C3-EC50-4CE2-9FA3-60AAD3599AD0}" type="pres">
      <dgm:prSet presAssocID="{BBC57966-C218-41CB-B8F7-87216919BEE4}" presName="bigChev" presStyleLbl="node1" presStyleIdx="1" presStyleCnt="6" custScaleX="119208" custScaleY="112954" custLinFactNeighborX="0" custLinFactNeighborY="29408"/>
      <dgm:spPr/>
      <dgm:t>
        <a:bodyPr/>
        <a:lstStyle/>
        <a:p>
          <a:endParaRPr lang="ru-RU"/>
        </a:p>
      </dgm:t>
    </dgm:pt>
    <dgm:pt modelId="{7B64A176-989D-4CBF-9670-00B313F14A13}" type="pres">
      <dgm:prSet presAssocID="{BBC57966-C218-41CB-B8F7-87216919BEE4}" presName="vSp" presStyleCnt="0"/>
      <dgm:spPr/>
    </dgm:pt>
    <dgm:pt modelId="{8E8B20CF-5A50-4E42-993F-BAC531E2CB0B}" type="pres">
      <dgm:prSet presAssocID="{36897E41-0E66-4A8D-B522-D10819AB7CBB}" presName="horFlow" presStyleCnt="0"/>
      <dgm:spPr/>
    </dgm:pt>
    <dgm:pt modelId="{257640A5-8DDF-463A-AB67-627862E541AA}" type="pres">
      <dgm:prSet presAssocID="{36897E41-0E66-4A8D-B522-D10819AB7CBB}" presName="bigChev" presStyleLbl="node1" presStyleIdx="2" presStyleCnt="6" custScaleX="119208" custScaleY="62198" custLinFactNeighborX="0" custLinFactNeighborY="29271"/>
      <dgm:spPr/>
      <dgm:t>
        <a:bodyPr/>
        <a:lstStyle/>
        <a:p>
          <a:endParaRPr lang="ru-RU"/>
        </a:p>
      </dgm:t>
    </dgm:pt>
    <dgm:pt modelId="{5FB1AF0C-DB50-448A-B195-EEE3C0AD36F0}" type="pres">
      <dgm:prSet presAssocID="{36897E41-0E66-4A8D-B522-D10819AB7CBB}" presName="vSp" presStyleCnt="0"/>
      <dgm:spPr/>
    </dgm:pt>
    <dgm:pt modelId="{4197F23F-1C3A-452E-8B14-074AF6DCF3E5}" type="pres">
      <dgm:prSet presAssocID="{69490279-3950-4C1C-807D-9AC47B6DBC40}" presName="horFlow" presStyleCnt="0"/>
      <dgm:spPr/>
    </dgm:pt>
    <dgm:pt modelId="{6DA9AF21-8675-465D-9690-826FD85DB775}" type="pres">
      <dgm:prSet presAssocID="{69490279-3950-4C1C-807D-9AC47B6DBC40}" presName="bigChev" presStyleLbl="node1" presStyleIdx="3" presStyleCnt="6" custScaleX="119208" custScaleY="74636" custLinFactNeighborX="0" custLinFactNeighborY="29164"/>
      <dgm:spPr/>
      <dgm:t>
        <a:bodyPr/>
        <a:lstStyle/>
        <a:p>
          <a:endParaRPr lang="ru-RU"/>
        </a:p>
      </dgm:t>
    </dgm:pt>
    <dgm:pt modelId="{938CE58F-9A47-4602-8A70-944387725DA1}" type="pres">
      <dgm:prSet presAssocID="{69490279-3950-4C1C-807D-9AC47B6DBC40}" presName="vSp" presStyleCnt="0"/>
      <dgm:spPr/>
    </dgm:pt>
    <dgm:pt modelId="{AB8BEEE4-84E7-4589-9C1F-4CCCFDE3CAD0}" type="pres">
      <dgm:prSet presAssocID="{26EE38DE-219A-4199-87D2-D009AD698265}" presName="horFlow" presStyleCnt="0"/>
      <dgm:spPr/>
    </dgm:pt>
    <dgm:pt modelId="{BD5860D1-A5DA-4820-9E1C-24F87F3BDF03}" type="pres">
      <dgm:prSet presAssocID="{26EE38DE-219A-4199-87D2-D009AD698265}" presName="bigChev" presStyleLbl="node1" presStyleIdx="4" presStyleCnt="6" custScaleX="119208" custScaleY="72300" custLinFactNeighborX="0" custLinFactNeighborY="29300"/>
      <dgm:spPr/>
      <dgm:t>
        <a:bodyPr/>
        <a:lstStyle/>
        <a:p>
          <a:endParaRPr lang="ru-RU"/>
        </a:p>
      </dgm:t>
    </dgm:pt>
    <dgm:pt modelId="{F2DE3CCC-BC29-460D-A77B-1518C3F1075E}" type="pres">
      <dgm:prSet presAssocID="{26EE38DE-219A-4199-87D2-D009AD698265}" presName="vSp" presStyleCnt="0"/>
      <dgm:spPr/>
    </dgm:pt>
    <dgm:pt modelId="{52C45ED0-7B72-40D2-970F-C45521D0A7E0}" type="pres">
      <dgm:prSet presAssocID="{652768C8-5FBC-4D58-B80A-0A4090DB4D83}" presName="horFlow" presStyleCnt="0"/>
      <dgm:spPr/>
    </dgm:pt>
    <dgm:pt modelId="{A0642403-29BD-4E36-B604-DBA402FDC2DC}" type="pres">
      <dgm:prSet presAssocID="{652768C8-5FBC-4D58-B80A-0A4090DB4D83}" presName="bigChev" presStyleLbl="node1" presStyleIdx="5" presStyleCnt="6" custScaleX="119208" custScaleY="36592" custLinFactY="-200000" custLinFactNeighborX="2536" custLinFactNeighborY="-274044"/>
      <dgm:spPr/>
      <dgm:t>
        <a:bodyPr/>
        <a:lstStyle/>
        <a:p>
          <a:endParaRPr lang="ru-RU"/>
        </a:p>
      </dgm:t>
    </dgm:pt>
  </dgm:ptLst>
  <dgm:cxnLst>
    <dgm:cxn modelId="{53CB877B-7AD9-49C3-B8C1-B682FE73CC57}" type="presOf" srcId="{26EE38DE-219A-4199-87D2-D009AD698265}" destId="{BD5860D1-A5DA-4820-9E1C-24F87F3BDF03}" srcOrd="0" destOrd="0" presId="urn:microsoft.com/office/officeart/2005/8/layout/lProcess3"/>
    <dgm:cxn modelId="{38444CB0-7A5E-478D-BC67-F8A929E280E8}" srcId="{80DC9D58-6DC9-4382-86C3-1C9219E1187E}" destId="{69490279-3950-4C1C-807D-9AC47B6DBC40}" srcOrd="3" destOrd="0" parTransId="{773C8432-73CB-4DD7-A627-61A0029BA0D3}" sibTransId="{8F0F428F-29FD-4665-9BC2-9E5C88E38FF3}"/>
    <dgm:cxn modelId="{F641474E-3567-4152-9897-237A00235BEF}" type="presOf" srcId="{AAFB0A7B-7D2F-4336-9EFD-DFFB66D976F7}" destId="{84058309-70DB-441B-9558-D3C3C30AFF17}" srcOrd="0" destOrd="0" presId="urn:microsoft.com/office/officeart/2005/8/layout/lProcess3"/>
    <dgm:cxn modelId="{2381983E-3EFD-4A7E-B8C0-154087A80D50}" type="presOf" srcId="{80DC9D58-6DC9-4382-86C3-1C9219E1187E}" destId="{5FA170D6-242A-4D4D-A078-41F90D76D9BC}" srcOrd="0" destOrd="0" presId="urn:microsoft.com/office/officeart/2005/8/layout/lProcess3"/>
    <dgm:cxn modelId="{CDE29CD2-CED6-4697-89C2-ADFD058D3D70}" type="presOf" srcId="{652768C8-5FBC-4D58-B80A-0A4090DB4D83}" destId="{A0642403-29BD-4E36-B604-DBA402FDC2DC}" srcOrd="0" destOrd="0" presId="urn:microsoft.com/office/officeart/2005/8/layout/lProcess3"/>
    <dgm:cxn modelId="{084E9FD8-338D-4CB5-94B0-435C6DC73935}" type="presOf" srcId="{36897E41-0E66-4A8D-B522-D10819AB7CBB}" destId="{257640A5-8DDF-463A-AB67-627862E541AA}" srcOrd="0" destOrd="0" presId="urn:microsoft.com/office/officeart/2005/8/layout/lProcess3"/>
    <dgm:cxn modelId="{CCEF939D-D655-4E9E-B379-BCF20E53BE7F}" srcId="{80DC9D58-6DC9-4382-86C3-1C9219E1187E}" destId="{BBC57966-C218-41CB-B8F7-87216919BEE4}" srcOrd="1" destOrd="0" parTransId="{CBC3C0B6-9077-4997-A71B-42B917AEF144}" sibTransId="{98DCFB17-11B7-426A-982B-51390AC7706D}"/>
    <dgm:cxn modelId="{AF88E3DF-A0DF-48DA-B2D0-A04EE805343E}" srcId="{80DC9D58-6DC9-4382-86C3-1C9219E1187E}" destId="{AAFB0A7B-7D2F-4336-9EFD-DFFB66D976F7}" srcOrd="0" destOrd="0" parTransId="{0A58499B-8160-403B-A05B-2A3332E12D3B}" sibTransId="{36A7A48A-2195-4EFA-8B45-44D3005CFAC9}"/>
    <dgm:cxn modelId="{7934502F-575F-4120-8921-E015ABE4FDAE}" srcId="{80DC9D58-6DC9-4382-86C3-1C9219E1187E}" destId="{26EE38DE-219A-4199-87D2-D009AD698265}" srcOrd="4" destOrd="0" parTransId="{B10AB49E-65BD-4595-B273-A4EFEBE81A39}" sibTransId="{AD969F5B-D2DC-4813-A47C-5DCF1621EDE8}"/>
    <dgm:cxn modelId="{6F72C022-95BC-4467-B93E-0FBD63C65EF7}" srcId="{80DC9D58-6DC9-4382-86C3-1C9219E1187E}" destId="{652768C8-5FBC-4D58-B80A-0A4090DB4D83}" srcOrd="5" destOrd="0" parTransId="{ADCA4890-7F28-4596-8794-E13E8658E2A6}" sibTransId="{1315616B-63A4-47FF-A699-2B0DA2B83F84}"/>
    <dgm:cxn modelId="{1B245832-E4ED-4AA0-9F8B-C8FF4D635B47}" type="presOf" srcId="{69490279-3950-4C1C-807D-9AC47B6DBC40}" destId="{6DA9AF21-8675-465D-9690-826FD85DB775}" srcOrd="0" destOrd="0" presId="urn:microsoft.com/office/officeart/2005/8/layout/lProcess3"/>
    <dgm:cxn modelId="{86E2F60D-2F7D-4316-8F92-2056DDFAEDED}" srcId="{80DC9D58-6DC9-4382-86C3-1C9219E1187E}" destId="{36897E41-0E66-4A8D-B522-D10819AB7CBB}" srcOrd="2" destOrd="0" parTransId="{9B595A81-7E31-41E2-BEB5-F37C608E4B4A}" sibTransId="{0FA15953-0F7C-4BE4-A3E4-5DE75645339A}"/>
    <dgm:cxn modelId="{22BD3D6C-6A9D-40FF-AF68-940410EF749E}" type="presOf" srcId="{BBC57966-C218-41CB-B8F7-87216919BEE4}" destId="{F5BEF1C3-EC50-4CE2-9FA3-60AAD3599AD0}" srcOrd="0" destOrd="0" presId="urn:microsoft.com/office/officeart/2005/8/layout/lProcess3"/>
    <dgm:cxn modelId="{CF1C961D-03D8-41A4-A47E-7FB66F194352}" type="presParOf" srcId="{5FA170D6-242A-4D4D-A078-41F90D76D9BC}" destId="{F6A50ABE-1331-4B59-8AE0-570CED4EB127}" srcOrd="0" destOrd="0" presId="urn:microsoft.com/office/officeart/2005/8/layout/lProcess3"/>
    <dgm:cxn modelId="{79945712-51C2-4656-AD31-516B8772EB5E}" type="presParOf" srcId="{F6A50ABE-1331-4B59-8AE0-570CED4EB127}" destId="{84058309-70DB-441B-9558-D3C3C30AFF17}" srcOrd="0" destOrd="0" presId="urn:microsoft.com/office/officeart/2005/8/layout/lProcess3"/>
    <dgm:cxn modelId="{BA28E17A-71FE-41DA-8972-A9AFCFD44495}" type="presParOf" srcId="{5FA170D6-242A-4D4D-A078-41F90D76D9BC}" destId="{BCA36582-78E7-44C7-BBA6-CBDCD3CE1700}" srcOrd="1" destOrd="0" presId="urn:microsoft.com/office/officeart/2005/8/layout/lProcess3"/>
    <dgm:cxn modelId="{CD21BDB6-7DA2-4B3A-BD63-EC20B24B765B}" type="presParOf" srcId="{5FA170D6-242A-4D4D-A078-41F90D76D9BC}" destId="{E945AADB-642D-4678-8DCA-3B4F570C70F9}" srcOrd="2" destOrd="0" presId="urn:microsoft.com/office/officeart/2005/8/layout/lProcess3"/>
    <dgm:cxn modelId="{E66C6B9E-2A6E-4932-A85B-B1CC03F6571B}" type="presParOf" srcId="{E945AADB-642D-4678-8DCA-3B4F570C70F9}" destId="{F5BEF1C3-EC50-4CE2-9FA3-60AAD3599AD0}" srcOrd="0" destOrd="0" presId="urn:microsoft.com/office/officeart/2005/8/layout/lProcess3"/>
    <dgm:cxn modelId="{78FA973A-AE9F-4717-A2D1-287E31B5BF5B}" type="presParOf" srcId="{5FA170D6-242A-4D4D-A078-41F90D76D9BC}" destId="{7B64A176-989D-4CBF-9670-00B313F14A13}" srcOrd="3" destOrd="0" presId="urn:microsoft.com/office/officeart/2005/8/layout/lProcess3"/>
    <dgm:cxn modelId="{C5C06E52-F71B-4E9E-A209-5F836F69951F}" type="presParOf" srcId="{5FA170D6-242A-4D4D-A078-41F90D76D9BC}" destId="{8E8B20CF-5A50-4E42-993F-BAC531E2CB0B}" srcOrd="4" destOrd="0" presId="urn:microsoft.com/office/officeart/2005/8/layout/lProcess3"/>
    <dgm:cxn modelId="{D9B46B33-4FE4-4443-8502-AA63B223ABD2}" type="presParOf" srcId="{8E8B20CF-5A50-4E42-993F-BAC531E2CB0B}" destId="{257640A5-8DDF-463A-AB67-627862E541AA}" srcOrd="0" destOrd="0" presId="urn:microsoft.com/office/officeart/2005/8/layout/lProcess3"/>
    <dgm:cxn modelId="{B0622018-324B-450B-9965-A0DEF165C5C8}" type="presParOf" srcId="{5FA170D6-242A-4D4D-A078-41F90D76D9BC}" destId="{5FB1AF0C-DB50-448A-B195-EEE3C0AD36F0}" srcOrd="5" destOrd="0" presId="urn:microsoft.com/office/officeart/2005/8/layout/lProcess3"/>
    <dgm:cxn modelId="{A7A15C02-C2D2-4BBC-8E09-C47D936489B8}" type="presParOf" srcId="{5FA170D6-242A-4D4D-A078-41F90D76D9BC}" destId="{4197F23F-1C3A-452E-8B14-074AF6DCF3E5}" srcOrd="6" destOrd="0" presId="urn:microsoft.com/office/officeart/2005/8/layout/lProcess3"/>
    <dgm:cxn modelId="{8D03012B-EDEA-4DD0-94A2-848A702BE7F0}" type="presParOf" srcId="{4197F23F-1C3A-452E-8B14-074AF6DCF3E5}" destId="{6DA9AF21-8675-465D-9690-826FD85DB775}" srcOrd="0" destOrd="0" presId="urn:microsoft.com/office/officeart/2005/8/layout/lProcess3"/>
    <dgm:cxn modelId="{A6D78BB8-D3EE-4684-A940-9717C746D9E1}" type="presParOf" srcId="{5FA170D6-242A-4D4D-A078-41F90D76D9BC}" destId="{938CE58F-9A47-4602-8A70-944387725DA1}" srcOrd="7" destOrd="0" presId="urn:microsoft.com/office/officeart/2005/8/layout/lProcess3"/>
    <dgm:cxn modelId="{5167A7A2-2AF3-4C00-8B0F-119D49EAF62A}" type="presParOf" srcId="{5FA170D6-242A-4D4D-A078-41F90D76D9BC}" destId="{AB8BEEE4-84E7-4589-9C1F-4CCCFDE3CAD0}" srcOrd="8" destOrd="0" presId="urn:microsoft.com/office/officeart/2005/8/layout/lProcess3"/>
    <dgm:cxn modelId="{43EE5F38-9F77-440D-86D1-77B7E7E309BA}" type="presParOf" srcId="{AB8BEEE4-84E7-4589-9C1F-4CCCFDE3CAD0}" destId="{BD5860D1-A5DA-4820-9E1C-24F87F3BDF03}" srcOrd="0" destOrd="0" presId="urn:microsoft.com/office/officeart/2005/8/layout/lProcess3"/>
    <dgm:cxn modelId="{35B76BA4-7495-43EA-96A3-9B7CEA2E015A}" type="presParOf" srcId="{5FA170D6-242A-4D4D-A078-41F90D76D9BC}" destId="{F2DE3CCC-BC29-460D-A77B-1518C3F1075E}" srcOrd="9" destOrd="0" presId="urn:microsoft.com/office/officeart/2005/8/layout/lProcess3"/>
    <dgm:cxn modelId="{C97B2C1F-D1A6-49DF-8A3D-00989E68AA32}" type="presParOf" srcId="{5FA170D6-242A-4D4D-A078-41F90D76D9BC}" destId="{52C45ED0-7B72-40D2-970F-C45521D0A7E0}" srcOrd="10" destOrd="0" presId="urn:microsoft.com/office/officeart/2005/8/layout/lProcess3"/>
    <dgm:cxn modelId="{7151B7D5-EDE0-4B2E-A99B-33C022285E94}" type="presParOf" srcId="{52C45ED0-7B72-40D2-970F-C45521D0A7E0}" destId="{A0642403-29BD-4E36-B604-DBA402FDC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B53D95-A67E-4958-8831-7808EE5EECF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AF2973-6D13-4EDD-B816-C132308203E9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1. Объекты находятся далеко от детей, и дети не могут рассмотреть мелкие детали. </a:t>
          </a:r>
          <a:endParaRPr lang="ru-RU" dirty="0"/>
        </a:p>
      </dgm:t>
    </dgm:pt>
    <dgm:pt modelId="{3A56108D-CDFA-4B85-A608-7B5A0BE7296A}" type="parTrans" cxnId="{7334263E-0D41-4F0E-B709-2189AEEDF1DF}">
      <dgm:prSet/>
      <dgm:spPr/>
      <dgm:t>
        <a:bodyPr/>
        <a:lstStyle/>
        <a:p>
          <a:endParaRPr lang="ru-RU"/>
        </a:p>
      </dgm:t>
    </dgm:pt>
    <dgm:pt modelId="{AE749A84-E07C-4FB7-B7C2-F11842670179}" type="sibTrans" cxnId="{7334263E-0D41-4F0E-B709-2189AEEDF1DF}">
      <dgm:prSet/>
      <dgm:spPr/>
      <dgm:t>
        <a:bodyPr/>
        <a:lstStyle/>
        <a:p>
          <a:endParaRPr lang="ru-RU"/>
        </a:p>
      </dgm:t>
    </dgm:pt>
    <dgm:pt modelId="{64DC19E2-B2B8-4299-9833-C5DA7F6AD84F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2. Каждому ребенку объект виден под каким-то одним углом зрения. </a:t>
          </a:r>
          <a:endParaRPr lang="ru-RU" dirty="0"/>
        </a:p>
      </dgm:t>
    </dgm:pt>
    <dgm:pt modelId="{36E93A16-714B-4510-B189-2C69EF97C88A}" type="parTrans" cxnId="{046741C5-B5F6-4A76-8CB4-6E0DAC3C1842}">
      <dgm:prSet/>
      <dgm:spPr/>
      <dgm:t>
        <a:bodyPr/>
        <a:lstStyle/>
        <a:p>
          <a:endParaRPr lang="ru-RU"/>
        </a:p>
      </dgm:t>
    </dgm:pt>
    <dgm:pt modelId="{358EA46D-2944-4406-B858-42F42E1B981D}" type="sibTrans" cxnId="{046741C5-B5F6-4A76-8CB4-6E0DAC3C1842}">
      <dgm:prSet/>
      <dgm:spPr/>
      <dgm:t>
        <a:bodyPr/>
        <a:lstStyle/>
        <a:p>
          <a:endParaRPr lang="ru-RU"/>
        </a:p>
      </dgm:t>
    </dgm:pt>
    <dgm:pt modelId="{43B1D8A3-616B-493B-9423-23BF0F477520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3. Ребенок лишен возможности осуществлять обследовательские действия, рассматривать объект со всех сторон. </a:t>
          </a:r>
          <a:endParaRPr lang="ru-RU" dirty="0"/>
        </a:p>
      </dgm:t>
    </dgm:pt>
    <dgm:pt modelId="{02A78EA0-C7DF-4AA7-B80D-E783F7D32AEC}" type="parTrans" cxnId="{F94065DA-26A3-4112-A442-AF610F95C0F5}">
      <dgm:prSet/>
      <dgm:spPr/>
      <dgm:t>
        <a:bodyPr/>
        <a:lstStyle/>
        <a:p>
          <a:endParaRPr lang="ru-RU"/>
        </a:p>
      </dgm:t>
    </dgm:pt>
    <dgm:pt modelId="{447335B5-03E5-4334-A294-8AA56096AA0A}" type="sibTrans" cxnId="{F94065DA-26A3-4112-A442-AF610F95C0F5}">
      <dgm:prSet/>
      <dgm:spPr/>
      <dgm:t>
        <a:bodyPr/>
        <a:lstStyle/>
        <a:p>
          <a:endParaRPr lang="ru-RU"/>
        </a:p>
      </dgm:t>
    </dgm:pt>
    <dgm:pt modelId="{328BA359-2E72-420A-9220-8C9CAC9B23CE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4. Восприятие осуществляется в основном с помощью одного (зрительного), реже двух анализаторов; не задействованы тактильный, двигательный, вкусовой и иные анализаторы. </a:t>
          </a:r>
          <a:endParaRPr lang="ru-RU" dirty="0"/>
        </a:p>
      </dgm:t>
    </dgm:pt>
    <dgm:pt modelId="{9AF49458-D5C3-48D1-BDAA-C46C8B4E79D8}" type="parTrans" cxnId="{3F426259-DE30-4F4D-B6AB-F66EC748F391}">
      <dgm:prSet/>
      <dgm:spPr/>
      <dgm:t>
        <a:bodyPr/>
        <a:lstStyle/>
        <a:p>
          <a:endParaRPr lang="ru-RU"/>
        </a:p>
      </dgm:t>
    </dgm:pt>
    <dgm:pt modelId="{67E458E4-783E-4D49-A75D-C6040B0A9262}" type="sibTrans" cxnId="{3F426259-DE30-4F4D-B6AB-F66EC748F391}">
      <dgm:prSet/>
      <dgm:spPr/>
      <dgm:t>
        <a:bodyPr/>
        <a:lstStyle/>
        <a:p>
          <a:endParaRPr lang="ru-RU"/>
        </a:p>
      </dgm:t>
    </dgm:pt>
    <dgm:pt modelId="{BAB7E5DC-04B9-4F91-814F-B1B0541A3506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5. Сравнительно низок эмоциональный уровень восприятия. </a:t>
          </a:r>
          <a:endParaRPr lang="ru-RU" dirty="0"/>
        </a:p>
      </dgm:t>
    </dgm:pt>
    <dgm:pt modelId="{A228E9AA-6719-419E-A96D-5DEF9006B0BA}" type="parTrans" cxnId="{076D2052-48A3-45C4-8BFF-7BC8F4535EEB}">
      <dgm:prSet/>
      <dgm:spPr/>
      <dgm:t>
        <a:bodyPr/>
        <a:lstStyle/>
        <a:p>
          <a:endParaRPr lang="ru-RU"/>
        </a:p>
      </dgm:t>
    </dgm:pt>
    <dgm:pt modelId="{125CDDB8-AE87-4E4B-9E19-B24896BAFE28}" type="sibTrans" cxnId="{076D2052-48A3-45C4-8BFF-7BC8F4535EEB}">
      <dgm:prSet/>
      <dgm:spPr/>
      <dgm:t>
        <a:bodyPr/>
        <a:lstStyle/>
        <a:p>
          <a:endParaRPr lang="ru-RU"/>
        </a:p>
      </dgm:t>
    </dgm:pt>
    <dgm:pt modelId="{AFF465C4-7338-46A4-B6F0-CB1DB407A7C8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6. Сведена до минимума инициатива детей. </a:t>
          </a:r>
          <a:endParaRPr lang="ru-RU" dirty="0"/>
        </a:p>
      </dgm:t>
    </dgm:pt>
    <dgm:pt modelId="{D8008B77-1E43-40DE-8519-2113774D64F9}" type="parTrans" cxnId="{BB4B26D7-4D5B-4545-A771-926D0678CC90}">
      <dgm:prSet/>
      <dgm:spPr/>
      <dgm:t>
        <a:bodyPr/>
        <a:lstStyle/>
        <a:p>
          <a:endParaRPr lang="ru-RU"/>
        </a:p>
      </dgm:t>
    </dgm:pt>
    <dgm:pt modelId="{1CAB1D54-16CA-4524-A970-72AF45B4C16F}" type="sibTrans" cxnId="{BB4B26D7-4D5B-4545-A771-926D0678CC90}">
      <dgm:prSet/>
      <dgm:spPr/>
      <dgm:t>
        <a:bodyPr/>
        <a:lstStyle/>
        <a:p>
          <a:endParaRPr lang="ru-RU"/>
        </a:p>
      </dgm:t>
    </dgm:pt>
    <dgm:pt modelId="{514927D6-A446-4B26-8BF2-324D6704A0A8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/>
            <a:t>7. Затруднена индивидуализация обучения.</a:t>
          </a:r>
          <a:endParaRPr lang="ru-RU" dirty="0"/>
        </a:p>
      </dgm:t>
    </dgm:pt>
    <dgm:pt modelId="{027AB018-32C0-4855-AFAE-7A24D8EEC0D9}" type="parTrans" cxnId="{0016B1A6-24D1-4E7C-ADE5-B6103BA840DD}">
      <dgm:prSet/>
      <dgm:spPr/>
      <dgm:t>
        <a:bodyPr/>
        <a:lstStyle/>
        <a:p>
          <a:endParaRPr lang="ru-RU"/>
        </a:p>
      </dgm:t>
    </dgm:pt>
    <dgm:pt modelId="{9DEA9A72-36F7-4C44-9F75-29449D3EF5ED}" type="sibTrans" cxnId="{0016B1A6-24D1-4E7C-ADE5-B6103BA840DD}">
      <dgm:prSet/>
      <dgm:spPr/>
      <dgm:t>
        <a:bodyPr/>
        <a:lstStyle/>
        <a:p>
          <a:endParaRPr lang="ru-RU"/>
        </a:p>
      </dgm:t>
    </dgm:pt>
    <dgm:pt modelId="{D79BC0FB-BBE1-4B77-AF9D-3A8E283F17F7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МИНУСЫ</a:t>
          </a:r>
          <a:endParaRPr lang="ru-RU" b="1" dirty="0"/>
        </a:p>
      </dgm:t>
    </dgm:pt>
    <dgm:pt modelId="{04F30F0D-7AF7-49C3-A1CC-559501FDAD91}" type="parTrans" cxnId="{8A978EC4-253C-4143-AA7A-0FF7C09B888B}">
      <dgm:prSet/>
      <dgm:spPr/>
      <dgm:t>
        <a:bodyPr/>
        <a:lstStyle/>
        <a:p>
          <a:endParaRPr lang="ru-RU"/>
        </a:p>
      </dgm:t>
    </dgm:pt>
    <dgm:pt modelId="{32D69ECC-3F8E-4E8D-8008-906938AF3C82}" type="sibTrans" cxnId="{8A978EC4-253C-4143-AA7A-0FF7C09B888B}">
      <dgm:prSet/>
      <dgm:spPr/>
      <dgm:t>
        <a:bodyPr/>
        <a:lstStyle/>
        <a:p>
          <a:endParaRPr lang="ru-RU"/>
        </a:p>
      </dgm:t>
    </dgm:pt>
    <dgm:pt modelId="{402DAF65-3503-4AA2-84A6-3FD02B0A2D0F}" type="pres">
      <dgm:prSet presAssocID="{AEB53D95-A67E-4958-8831-7808EE5EECF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2A9CF3C-30BA-4E20-A645-8112C48C01A3}" type="pres">
      <dgm:prSet presAssocID="{9FAF2973-6D13-4EDD-B816-C132308203E9}" presName="horFlow" presStyleCnt="0"/>
      <dgm:spPr/>
    </dgm:pt>
    <dgm:pt modelId="{FDCB03E0-7C8A-4A48-9D86-566C63CA8760}" type="pres">
      <dgm:prSet presAssocID="{9FAF2973-6D13-4EDD-B816-C132308203E9}" presName="bigChev" presStyleLbl="node1" presStyleIdx="0" presStyleCnt="8" custScaleX="210483" custLinFactNeighborX="0" custLinFactNeighborY="68124"/>
      <dgm:spPr/>
      <dgm:t>
        <a:bodyPr/>
        <a:lstStyle/>
        <a:p>
          <a:endParaRPr lang="ru-RU"/>
        </a:p>
      </dgm:t>
    </dgm:pt>
    <dgm:pt modelId="{3CF36C5B-36A0-4F28-AF41-5B9E51B2E570}" type="pres">
      <dgm:prSet presAssocID="{9FAF2973-6D13-4EDD-B816-C132308203E9}" presName="vSp" presStyleCnt="0"/>
      <dgm:spPr/>
    </dgm:pt>
    <dgm:pt modelId="{C7EB91EF-A6E4-453B-AD6C-DF8C02A19148}" type="pres">
      <dgm:prSet presAssocID="{64DC19E2-B2B8-4299-9833-C5DA7F6AD84F}" presName="horFlow" presStyleCnt="0"/>
      <dgm:spPr/>
    </dgm:pt>
    <dgm:pt modelId="{D247E775-F96B-4A38-B98C-6F7458771E4F}" type="pres">
      <dgm:prSet presAssocID="{64DC19E2-B2B8-4299-9833-C5DA7F6AD84F}" presName="bigChev" presStyleLbl="node1" presStyleIdx="1" presStyleCnt="8" custScaleX="210483" custLinFactNeighborX="3827" custLinFactNeighborY="68933"/>
      <dgm:spPr/>
      <dgm:t>
        <a:bodyPr/>
        <a:lstStyle/>
        <a:p>
          <a:endParaRPr lang="ru-RU"/>
        </a:p>
      </dgm:t>
    </dgm:pt>
    <dgm:pt modelId="{178A8248-57F9-4EEE-992F-E8E8BBBFFD44}" type="pres">
      <dgm:prSet presAssocID="{64DC19E2-B2B8-4299-9833-C5DA7F6AD84F}" presName="vSp" presStyleCnt="0"/>
      <dgm:spPr/>
    </dgm:pt>
    <dgm:pt modelId="{E87BFD52-BA35-49F6-B69A-45DCCE064AC0}" type="pres">
      <dgm:prSet presAssocID="{43B1D8A3-616B-493B-9423-23BF0F477520}" presName="horFlow" presStyleCnt="0"/>
      <dgm:spPr/>
    </dgm:pt>
    <dgm:pt modelId="{16FED778-55A7-4C57-B419-84B17F4B7E43}" type="pres">
      <dgm:prSet presAssocID="{43B1D8A3-616B-493B-9423-23BF0F477520}" presName="bigChev" presStyleLbl="node1" presStyleIdx="2" presStyleCnt="8" custScaleX="210483" custLinFactNeighborY="69742"/>
      <dgm:spPr/>
      <dgm:t>
        <a:bodyPr/>
        <a:lstStyle/>
        <a:p>
          <a:endParaRPr lang="ru-RU"/>
        </a:p>
      </dgm:t>
    </dgm:pt>
    <dgm:pt modelId="{9055A445-25ED-4E26-B34F-E3D17AC9B110}" type="pres">
      <dgm:prSet presAssocID="{43B1D8A3-616B-493B-9423-23BF0F477520}" presName="vSp" presStyleCnt="0"/>
      <dgm:spPr/>
    </dgm:pt>
    <dgm:pt modelId="{20B7C89E-C280-4F92-8928-6B09CC01634F}" type="pres">
      <dgm:prSet presAssocID="{328BA359-2E72-420A-9220-8C9CAC9B23CE}" presName="horFlow" presStyleCnt="0"/>
      <dgm:spPr/>
    </dgm:pt>
    <dgm:pt modelId="{7E512B97-AB9A-42EE-B8FF-AA1F3D16AFD7}" type="pres">
      <dgm:prSet presAssocID="{328BA359-2E72-420A-9220-8C9CAC9B23CE}" presName="bigChev" presStyleLbl="node1" presStyleIdx="3" presStyleCnt="8" custScaleX="210267" custLinFactNeighborX="5377" custLinFactNeighborY="70551"/>
      <dgm:spPr/>
      <dgm:t>
        <a:bodyPr/>
        <a:lstStyle/>
        <a:p>
          <a:endParaRPr lang="ru-RU"/>
        </a:p>
      </dgm:t>
    </dgm:pt>
    <dgm:pt modelId="{F197D31C-BF9E-4607-AAA2-C86DFC9C2C3E}" type="pres">
      <dgm:prSet presAssocID="{328BA359-2E72-420A-9220-8C9CAC9B23CE}" presName="vSp" presStyleCnt="0"/>
      <dgm:spPr/>
    </dgm:pt>
    <dgm:pt modelId="{B16CCA98-3186-4FCE-AA6E-C19561116216}" type="pres">
      <dgm:prSet presAssocID="{BAB7E5DC-04B9-4F91-814F-B1B0541A3506}" presName="horFlow" presStyleCnt="0"/>
      <dgm:spPr/>
    </dgm:pt>
    <dgm:pt modelId="{11589AEB-12CC-4BC4-AC25-67886566E4ED}" type="pres">
      <dgm:prSet presAssocID="{BAB7E5DC-04B9-4F91-814F-B1B0541A3506}" presName="bigChev" presStyleLbl="node1" presStyleIdx="4" presStyleCnt="8" custScaleX="210483" custScaleY="75539" custLinFactNeighborY="71359"/>
      <dgm:spPr/>
      <dgm:t>
        <a:bodyPr/>
        <a:lstStyle/>
        <a:p>
          <a:endParaRPr lang="ru-RU"/>
        </a:p>
      </dgm:t>
    </dgm:pt>
    <dgm:pt modelId="{026A1A03-F774-49BE-BFF7-62C1688E6321}" type="pres">
      <dgm:prSet presAssocID="{BAB7E5DC-04B9-4F91-814F-B1B0541A3506}" presName="vSp" presStyleCnt="0"/>
      <dgm:spPr/>
    </dgm:pt>
    <dgm:pt modelId="{F3C7482B-632E-4AC5-B119-EF1751755F4C}" type="pres">
      <dgm:prSet presAssocID="{AFF465C4-7338-46A4-B6F0-CB1DB407A7C8}" presName="horFlow" presStyleCnt="0"/>
      <dgm:spPr/>
    </dgm:pt>
    <dgm:pt modelId="{06B55B36-FA27-46C3-A564-CDF2D3B1F867}" type="pres">
      <dgm:prSet presAssocID="{AFF465C4-7338-46A4-B6F0-CB1DB407A7C8}" presName="bigChev" presStyleLbl="node1" presStyleIdx="5" presStyleCnt="8" custScaleX="210483" custScaleY="61731" custLinFactNeighborX="0" custLinFactNeighborY="67927"/>
      <dgm:spPr/>
      <dgm:t>
        <a:bodyPr/>
        <a:lstStyle/>
        <a:p>
          <a:endParaRPr lang="ru-RU"/>
        </a:p>
      </dgm:t>
    </dgm:pt>
    <dgm:pt modelId="{D1B7782D-1BFB-4F6F-BB10-1CC0E9024B49}" type="pres">
      <dgm:prSet presAssocID="{AFF465C4-7338-46A4-B6F0-CB1DB407A7C8}" presName="vSp" presStyleCnt="0"/>
      <dgm:spPr/>
    </dgm:pt>
    <dgm:pt modelId="{C81E51A5-DE5D-4D7F-BA0B-E8E01A5FF49C}" type="pres">
      <dgm:prSet presAssocID="{514927D6-A446-4B26-8BF2-324D6704A0A8}" presName="horFlow" presStyleCnt="0"/>
      <dgm:spPr/>
    </dgm:pt>
    <dgm:pt modelId="{7E528655-8276-423A-A4D2-99CEDAA54F80}" type="pres">
      <dgm:prSet presAssocID="{514927D6-A446-4B26-8BF2-324D6704A0A8}" presName="bigChev" presStyleLbl="node1" presStyleIdx="6" presStyleCnt="8" custScaleX="210483" custScaleY="61730" custLinFactNeighborY="68735"/>
      <dgm:spPr/>
      <dgm:t>
        <a:bodyPr/>
        <a:lstStyle/>
        <a:p>
          <a:endParaRPr lang="ru-RU"/>
        </a:p>
      </dgm:t>
    </dgm:pt>
    <dgm:pt modelId="{C40F09A1-8474-448E-82E3-CBB00DBF37CE}" type="pres">
      <dgm:prSet presAssocID="{514927D6-A446-4B26-8BF2-324D6704A0A8}" presName="vSp" presStyleCnt="0"/>
      <dgm:spPr/>
    </dgm:pt>
    <dgm:pt modelId="{7D000EC2-78DF-4EEB-9CE9-C1003A2A793C}" type="pres">
      <dgm:prSet presAssocID="{D79BC0FB-BBE1-4B77-AF9D-3A8E283F17F7}" presName="horFlow" presStyleCnt="0"/>
      <dgm:spPr/>
    </dgm:pt>
    <dgm:pt modelId="{82F2B1C4-C5D3-40AC-9B44-990809DCBC2D}" type="pres">
      <dgm:prSet presAssocID="{D79BC0FB-BBE1-4B77-AF9D-3A8E283F17F7}" presName="bigChev" presStyleLbl="node1" presStyleIdx="7" presStyleCnt="8" custScaleX="210483" custScaleY="52180" custLinFactY="-305416" custLinFactNeighborX="12889" custLinFactNeighborY="-400000"/>
      <dgm:spPr/>
      <dgm:t>
        <a:bodyPr/>
        <a:lstStyle/>
        <a:p>
          <a:endParaRPr lang="ru-RU"/>
        </a:p>
      </dgm:t>
    </dgm:pt>
  </dgm:ptLst>
  <dgm:cxnLst>
    <dgm:cxn modelId="{F94065DA-26A3-4112-A442-AF610F95C0F5}" srcId="{AEB53D95-A67E-4958-8831-7808EE5EECF6}" destId="{43B1D8A3-616B-493B-9423-23BF0F477520}" srcOrd="2" destOrd="0" parTransId="{02A78EA0-C7DF-4AA7-B80D-E783F7D32AEC}" sibTransId="{447335B5-03E5-4334-A294-8AA56096AA0A}"/>
    <dgm:cxn modelId="{7334263E-0D41-4F0E-B709-2189AEEDF1DF}" srcId="{AEB53D95-A67E-4958-8831-7808EE5EECF6}" destId="{9FAF2973-6D13-4EDD-B816-C132308203E9}" srcOrd="0" destOrd="0" parTransId="{3A56108D-CDFA-4B85-A608-7B5A0BE7296A}" sibTransId="{AE749A84-E07C-4FB7-B7C2-F11842670179}"/>
    <dgm:cxn modelId="{F025403B-C410-44A9-B6B4-BEEC6896A897}" type="presOf" srcId="{43B1D8A3-616B-493B-9423-23BF0F477520}" destId="{16FED778-55A7-4C57-B419-84B17F4B7E43}" srcOrd="0" destOrd="0" presId="urn:microsoft.com/office/officeart/2005/8/layout/lProcess3"/>
    <dgm:cxn modelId="{5AED9523-6527-4A1B-9A2C-BC7ECE7CECB6}" type="presOf" srcId="{AFF465C4-7338-46A4-B6F0-CB1DB407A7C8}" destId="{06B55B36-FA27-46C3-A564-CDF2D3B1F867}" srcOrd="0" destOrd="0" presId="urn:microsoft.com/office/officeart/2005/8/layout/lProcess3"/>
    <dgm:cxn modelId="{076D2052-48A3-45C4-8BFF-7BC8F4535EEB}" srcId="{AEB53D95-A67E-4958-8831-7808EE5EECF6}" destId="{BAB7E5DC-04B9-4F91-814F-B1B0541A3506}" srcOrd="4" destOrd="0" parTransId="{A228E9AA-6719-419E-A96D-5DEF9006B0BA}" sibTransId="{125CDDB8-AE87-4E4B-9E19-B24896BAFE28}"/>
    <dgm:cxn modelId="{8A978EC4-253C-4143-AA7A-0FF7C09B888B}" srcId="{AEB53D95-A67E-4958-8831-7808EE5EECF6}" destId="{D79BC0FB-BBE1-4B77-AF9D-3A8E283F17F7}" srcOrd="7" destOrd="0" parTransId="{04F30F0D-7AF7-49C3-A1CC-559501FDAD91}" sibTransId="{32D69ECC-3F8E-4E8D-8008-906938AF3C82}"/>
    <dgm:cxn modelId="{046741C5-B5F6-4A76-8CB4-6E0DAC3C1842}" srcId="{AEB53D95-A67E-4958-8831-7808EE5EECF6}" destId="{64DC19E2-B2B8-4299-9833-C5DA7F6AD84F}" srcOrd="1" destOrd="0" parTransId="{36E93A16-714B-4510-B189-2C69EF97C88A}" sibTransId="{358EA46D-2944-4406-B858-42F42E1B981D}"/>
    <dgm:cxn modelId="{BB4B26D7-4D5B-4545-A771-926D0678CC90}" srcId="{AEB53D95-A67E-4958-8831-7808EE5EECF6}" destId="{AFF465C4-7338-46A4-B6F0-CB1DB407A7C8}" srcOrd="5" destOrd="0" parTransId="{D8008B77-1E43-40DE-8519-2113774D64F9}" sibTransId="{1CAB1D54-16CA-4524-A970-72AF45B4C16F}"/>
    <dgm:cxn modelId="{46B3E99E-0908-4B31-BD57-C838258D81DD}" type="presOf" srcId="{D79BC0FB-BBE1-4B77-AF9D-3A8E283F17F7}" destId="{82F2B1C4-C5D3-40AC-9B44-990809DCBC2D}" srcOrd="0" destOrd="0" presId="urn:microsoft.com/office/officeart/2005/8/layout/lProcess3"/>
    <dgm:cxn modelId="{ABC230C1-8144-4F30-8E54-EAFA56307887}" type="presOf" srcId="{514927D6-A446-4B26-8BF2-324D6704A0A8}" destId="{7E528655-8276-423A-A4D2-99CEDAA54F80}" srcOrd="0" destOrd="0" presId="urn:microsoft.com/office/officeart/2005/8/layout/lProcess3"/>
    <dgm:cxn modelId="{AB8441DC-B058-427D-9541-8C54F327CB25}" type="presOf" srcId="{AEB53D95-A67E-4958-8831-7808EE5EECF6}" destId="{402DAF65-3503-4AA2-84A6-3FD02B0A2D0F}" srcOrd="0" destOrd="0" presId="urn:microsoft.com/office/officeart/2005/8/layout/lProcess3"/>
    <dgm:cxn modelId="{0016B1A6-24D1-4E7C-ADE5-B6103BA840DD}" srcId="{AEB53D95-A67E-4958-8831-7808EE5EECF6}" destId="{514927D6-A446-4B26-8BF2-324D6704A0A8}" srcOrd="6" destOrd="0" parTransId="{027AB018-32C0-4855-AFAE-7A24D8EEC0D9}" sibTransId="{9DEA9A72-36F7-4C44-9F75-29449D3EF5ED}"/>
    <dgm:cxn modelId="{CA889A52-59D8-4803-8A91-FCE0A64FF63F}" type="presOf" srcId="{9FAF2973-6D13-4EDD-B816-C132308203E9}" destId="{FDCB03E0-7C8A-4A48-9D86-566C63CA8760}" srcOrd="0" destOrd="0" presId="urn:microsoft.com/office/officeart/2005/8/layout/lProcess3"/>
    <dgm:cxn modelId="{5BD36C09-A8C4-4EBC-82B4-24707FAFFEF2}" type="presOf" srcId="{328BA359-2E72-420A-9220-8C9CAC9B23CE}" destId="{7E512B97-AB9A-42EE-B8FF-AA1F3D16AFD7}" srcOrd="0" destOrd="0" presId="urn:microsoft.com/office/officeart/2005/8/layout/lProcess3"/>
    <dgm:cxn modelId="{EAF0CD72-F0A0-4FE0-B93C-D0061A8D8AFD}" type="presOf" srcId="{BAB7E5DC-04B9-4F91-814F-B1B0541A3506}" destId="{11589AEB-12CC-4BC4-AC25-67886566E4ED}" srcOrd="0" destOrd="0" presId="urn:microsoft.com/office/officeart/2005/8/layout/lProcess3"/>
    <dgm:cxn modelId="{3F426259-DE30-4F4D-B6AB-F66EC748F391}" srcId="{AEB53D95-A67E-4958-8831-7808EE5EECF6}" destId="{328BA359-2E72-420A-9220-8C9CAC9B23CE}" srcOrd="3" destOrd="0" parTransId="{9AF49458-D5C3-48D1-BDAA-C46C8B4E79D8}" sibTransId="{67E458E4-783E-4D49-A75D-C6040B0A9262}"/>
    <dgm:cxn modelId="{D3F91328-6440-499D-8031-D4D66D9E1323}" type="presOf" srcId="{64DC19E2-B2B8-4299-9833-C5DA7F6AD84F}" destId="{D247E775-F96B-4A38-B98C-6F7458771E4F}" srcOrd="0" destOrd="0" presId="urn:microsoft.com/office/officeart/2005/8/layout/lProcess3"/>
    <dgm:cxn modelId="{C06FE576-D844-4C9E-AE4A-101762692009}" type="presParOf" srcId="{402DAF65-3503-4AA2-84A6-3FD02B0A2D0F}" destId="{62A9CF3C-30BA-4E20-A645-8112C48C01A3}" srcOrd="0" destOrd="0" presId="urn:microsoft.com/office/officeart/2005/8/layout/lProcess3"/>
    <dgm:cxn modelId="{C07288AB-2FDA-4B45-AEAA-02B1DDEDF839}" type="presParOf" srcId="{62A9CF3C-30BA-4E20-A645-8112C48C01A3}" destId="{FDCB03E0-7C8A-4A48-9D86-566C63CA8760}" srcOrd="0" destOrd="0" presId="urn:microsoft.com/office/officeart/2005/8/layout/lProcess3"/>
    <dgm:cxn modelId="{E9C259CA-DA08-4BE3-8975-DF1380CB3DC5}" type="presParOf" srcId="{402DAF65-3503-4AA2-84A6-3FD02B0A2D0F}" destId="{3CF36C5B-36A0-4F28-AF41-5B9E51B2E570}" srcOrd="1" destOrd="0" presId="urn:microsoft.com/office/officeart/2005/8/layout/lProcess3"/>
    <dgm:cxn modelId="{AD15A6AE-A791-4DCC-B41F-6F9E8836B5EB}" type="presParOf" srcId="{402DAF65-3503-4AA2-84A6-3FD02B0A2D0F}" destId="{C7EB91EF-A6E4-453B-AD6C-DF8C02A19148}" srcOrd="2" destOrd="0" presId="urn:microsoft.com/office/officeart/2005/8/layout/lProcess3"/>
    <dgm:cxn modelId="{F830C74A-3BA1-4DEA-9A8E-03C811E263E5}" type="presParOf" srcId="{C7EB91EF-A6E4-453B-AD6C-DF8C02A19148}" destId="{D247E775-F96B-4A38-B98C-6F7458771E4F}" srcOrd="0" destOrd="0" presId="urn:microsoft.com/office/officeart/2005/8/layout/lProcess3"/>
    <dgm:cxn modelId="{DDBA7FC5-7AF7-4A83-9D79-85FD6F5777D1}" type="presParOf" srcId="{402DAF65-3503-4AA2-84A6-3FD02B0A2D0F}" destId="{178A8248-57F9-4EEE-992F-E8E8BBBFFD44}" srcOrd="3" destOrd="0" presId="urn:microsoft.com/office/officeart/2005/8/layout/lProcess3"/>
    <dgm:cxn modelId="{4B474EE4-2910-4CB0-B138-367A71C40F08}" type="presParOf" srcId="{402DAF65-3503-4AA2-84A6-3FD02B0A2D0F}" destId="{E87BFD52-BA35-49F6-B69A-45DCCE064AC0}" srcOrd="4" destOrd="0" presId="urn:microsoft.com/office/officeart/2005/8/layout/lProcess3"/>
    <dgm:cxn modelId="{0E84569D-11BA-4E69-9982-453BBBBC94AC}" type="presParOf" srcId="{E87BFD52-BA35-49F6-B69A-45DCCE064AC0}" destId="{16FED778-55A7-4C57-B419-84B17F4B7E43}" srcOrd="0" destOrd="0" presId="urn:microsoft.com/office/officeart/2005/8/layout/lProcess3"/>
    <dgm:cxn modelId="{9DA55D62-AAD4-47A4-A099-1024ECFF10C7}" type="presParOf" srcId="{402DAF65-3503-4AA2-84A6-3FD02B0A2D0F}" destId="{9055A445-25ED-4E26-B34F-E3D17AC9B110}" srcOrd="5" destOrd="0" presId="urn:microsoft.com/office/officeart/2005/8/layout/lProcess3"/>
    <dgm:cxn modelId="{A592A9D7-06E5-4503-BA87-E51E67F150DA}" type="presParOf" srcId="{402DAF65-3503-4AA2-84A6-3FD02B0A2D0F}" destId="{20B7C89E-C280-4F92-8928-6B09CC01634F}" srcOrd="6" destOrd="0" presId="urn:microsoft.com/office/officeart/2005/8/layout/lProcess3"/>
    <dgm:cxn modelId="{C73160DA-65BF-4778-B0A7-DD8D1475D7F5}" type="presParOf" srcId="{20B7C89E-C280-4F92-8928-6B09CC01634F}" destId="{7E512B97-AB9A-42EE-B8FF-AA1F3D16AFD7}" srcOrd="0" destOrd="0" presId="urn:microsoft.com/office/officeart/2005/8/layout/lProcess3"/>
    <dgm:cxn modelId="{06A169EB-F9A7-4A45-8F02-4BDB4B0020B1}" type="presParOf" srcId="{402DAF65-3503-4AA2-84A6-3FD02B0A2D0F}" destId="{F197D31C-BF9E-4607-AAA2-C86DFC9C2C3E}" srcOrd="7" destOrd="0" presId="urn:microsoft.com/office/officeart/2005/8/layout/lProcess3"/>
    <dgm:cxn modelId="{A25D742A-16AA-4456-BB22-6752D2E77181}" type="presParOf" srcId="{402DAF65-3503-4AA2-84A6-3FD02B0A2D0F}" destId="{B16CCA98-3186-4FCE-AA6E-C19561116216}" srcOrd="8" destOrd="0" presId="urn:microsoft.com/office/officeart/2005/8/layout/lProcess3"/>
    <dgm:cxn modelId="{B93CA4B1-490D-42B9-8359-DD8F0A35C211}" type="presParOf" srcId="{B16CCA98-3186-4FCE-AA6E-C19561116216}" destId="{11589AEB-12CC-4BC4-AC25-67886566E4ED}" srcOrd="0" destOrd="0" presId="urn:microsoft.com/office/officeart/2005/8/layout/lProcess3"/>
    <dgm:cxn modelId="{748457EB-5D92-4793-B4A5-675A403AD818}" type="presParOf" srcId="{402DAF65-3503-4AA2-84A6-3FD02B0A2D0F}" destId="{026A1A03-F774-49BE-BFF7-62C1688E6321}" srcOrd="9" destOrd="0" presId="urn:microsoft.com/office/officeart/2005/8/layout/lProcess3"/>
    <dgm:cxn modelId="{CC5D032A-166B-4FB4-8263-921251423CDD}" type="presParOf" srcId="{402DAF65-3503-4AA2-84A6-3FD02B0A2D0F}" destId="{F3C7482B-632E-4AC5-B119-EF1751755F4C}" srcOrd="10" destOrd="0" presId="urn:microsoft.com/office/officeart/2005/8/layout/lProcess3"/>
    <dgm:cxn modelId="{13B773ED-79AB-4080-844A-9DC8AD8755C2}" type="presParOf" srcId="{F3C7482B-632E-4AC5-B119-EF1751755F4C}" destId="{06B55B36-FA27-46C3-A564-CDF2D3B1F867}" srcOrd="0" destOrd="0" presId="urn:microsoft.com/office/officeart/2005/8/layout/lProcess3"/>
    <dgm:cxn modelId="{DDD76353-3CBA-4EB0-BE56-6D34B43CB776}" type="presParOf" srcId="{402DAF65-3503-4AA2-84A6-3FD02B0A2D0F}" destId="{D1B7782D-1BFB-4F6F-BB10-1CC0E9024B49}" srcOrd="11" destOrd="0" presId="urn:microsoft.com/office/officeart/2005/8/layout/lProcess3"/>
    <dgm:cxn modelId="{16A696C3-837B-4F2F-82AD-D2E6497D4F00}" type="presParOf" srcId="{402DAF65-3503-4AA2-84A6-3FD02B0A2D0F}" destId="{C81E51A5-DE5D-4D7F-BA0B-E8E01A5FF49C}" srcOrd="12" destOrd="0" presId="urn:microsoft.com/office/officeart/2005/8/layout/lProcess3"/>
    <dgm:cxn modelId="{71FC7DDE-BD90-45B8-A5C6-E78F60271EEE}" type="presParOf" srcId="{C81E51A5-DE5D-4D7F-BA0B-E8E01A5FF49C}" destId="{7E528655-8276-423A-A4D2-99CEDAA54F80}" srcOrd="0" destOrd="0" presId="urn:microsoft.com/office/officeart/2005/8/layout/lProcess3"/>
    <dgm:cxn modelId="{C65FC164-6409-417D-98BF-A56EFACD7FDE}" type="presParOf" srcId="{402DAF65-3503-4AA2-84A6-3FD02B0A2D0F}" destId="{C40F09A1-8474-448E-82E3-CBB00DBF37CE}" srcOrd="13" destOrd="0" presId="urn:microsoft.com/office/officeart/2005/8/layout/lProcess3"/>
    <dgm:cxn modelId="{51B16D37-1EF3-4F3C-9599-ED1832940A37}" type="presParOf" srcId="{402DAF65-3503-4AA2-84A6-3FD02B0A2D0F}" destId="{7D000EC2-78DF-4EEB-9CE9-C1003A2A793C}" srcOrd="14" destOrd="0" presId="urn:microsoft.com/office/officeart/2005/8/layout/lProcess3"/>
    <dgm:cxn modelId="{EDDD4701-D2B7-483A-86E5-2333AD451D98}" type="presParOf" srcId="{7D000EC2-78DF-4EEB-9CE9-C1003A2A793C}" destId="{82F2B1C4-C5D3-40AC-9B44-990809DCBC2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97D5F0-5D1E-42BB-BC6D-6573A46005EE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FBBBD83-CE38-4913-AD53-92FA302B6D1A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1. Дети могут хорошо видеть мелкие детали эксперимента</a:t>
          </a:r>
          <a:r>
            <a:rPr lang="ru-RU" b="1" dirty="0" smtClean="0"/>
            <a:t>.</a:t>
          </a:r>
          <a:endParaRPr lang="ru-RU" b="1" dirty="0"/>
        </a:p>
      </dgm:t>
    </dgm:pt>
    <dgm:pt modelId="{6E051584-EA9A-45A2-A615-8796F43F877A}" type="parTrans" cxnId="{4ED6C92E-C8E3-43BD-96F2-C0D46E9B2BF7}">
      <dgm:prSet/>
      <dgm:spPr/>
      <dgm:t>
        <a:bodyPr/>
        <a:lstStyle/>
        <a:p>
          <a:endParaRPr lang="ru-RU"/>
        </a:p>
      </dgm:t>
    </dgm:pt>
    <dgm:pt modelId="{E7D1A7B5-B993-4487-873E-7FFCDD4FB050}" type="sibTrans" cxnId="{4ED6C92E-C8E3-43BD-96F2-C0D46E9B2BF7}">
      <dgm:prSet/>
      <dgm:spPr/>
      <dgm:t>
        <a:bodyPr/>
        <a:lstStyle/>
        <a:p>
          <a:endParaRPr lang="ru-RU"/>
        </a:p>
      </dgm:t>
    </dgm:pt>
    <dgm:pt modelId="{7E167125-C7D4-4141-AFA7-31CA0DF745A6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2. Рассмотреть объект со всех сторон</a:t>
          </a:r>
          <a:r>
            <a:rPr lang="ru-RU" b="1" dirty="0" smtClean="0"/>
            <a:t>.</a:t>
          </a:r>
          <a:endParaRPr lang="ru-RU" b="1" dirty="0"/>
        </a:p>
      </dgm:t>
    </dgm:pt>
    <dgm:pt modelId="{1D22B6EA-74DB-4D29-9768-0E8A3884C0EC}" type="parTrans" cxnId="{D479F05A-8DC9-427D-8E0F-443AB81ADB39}">
      <dgm:prSet/>
      <dgm:spPr/>
      <dgm:t>
        <a:bodyPr/>
        <a:lstStyle/>
        <a:p>
          <a:endParaRPr lang="ru-RU"/>
        </a:p>
      </dgm:t>
    </dgm:pt>
    <dgm:pt modelId="{F1290F21-CB52-4232-9E5E-965A6AE2EFAD}" type="sibTrans" cxnId="{D479F05A-8DC9-427D-8E0F-443AB81ADB39}">
      <dgm:prSet/>
      <dgm:spPr/>
      <dgm:t>
        <a:bodyPr/>
        <a:lstStyle/>
        <a:p>
          <a:endParaRPr lang="ru-RU"/>
        </a:p>
      </dgm:t>
    </dgm:pt>
    <dgm:pt modelId="{B61B3353-C880-4947-98EB-14A38E346F5F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3. Использовать для обследования все анализаторы</a:t>
          </a:r>
          <a:r>
            <a:rPr lang="ru-RU" b="1" dirty="0" smtClean="0"/>
            <a:t>.</a:t>
          </a:r>
          <a:endParaRPr lang="ru-RU" b="1" dirty="0"/>
        </a:p>
      </dgm:t>
    </dgm:pt>
    <dgm:pt modelId="{2C4E38D9-36CC-4696-95BE-38ED244E65CD}" type="parTrans" cxnId="{D8A09D5F-8997-46CB-B3D1-07735B4514C1}">
      <dgm:prSet/>
      <dgm:spPr/>
      <dgm:t>
        <a:bodyPr/>
        <a:lstStyle/>
        <a:p>
          <a:endParaRPr lang="ru-RU"/>
        </a:p>
      </dgm:t>
    </dgm:pt>
    <dgm:pt modelId="{E8B086CE-CD21-4F10-8033-715FFCE96970}" type="sibTrans" cxnId="{D8A09D5F-8997-46CB-B3D1-07735B4514C1}">
      <dgm:prSet/>
      <dgm:spPr/>
      <dgm:t>
        <a:bodyPr/>
        <a:lstStyle/>
        <a:p>
          <a:endParaRPr lang="ru-RU"/>
        </a:p>
      </dgm:t>
    </dgm:pt>
    <dgm:pt modelId="{079E85DB-9489-4C62-8798-71CE0B754A38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4. Реализовать заложенную в них потребность к деятельности.</a:t>
          </a:r>
          <a:endParaRPr lang="ru-RU" b="1" dirty="0">
            <a:solidFill>
              <a:schemeClr val="tx1"/>
            </a:solidFill>
          </a:endParaRPr>
        </a:p>
      </dgm:t>
    </dgm:pt>
    <dgm:pt modelId="{02F7CD73-0A98-40EF-A258-726BDBDAAF39}" type="parTrans" cxnId="{E4061897-371C-4365-831F-899D4B17533A}">
      <dgm:prSet/>
      <dgm:spPr/>
      <dgm:t>
        <a:bodyPr/>
        <a:lstStyle/>
        <a:p>
          <a:endParaRPr lang="ru-RU"/>
        </a:p>
      </dgm:t>
    </dgm:pt>
    <dgm:pt modelId="{88A48A3A-9E9B-47CC-A7F2-7EFED8DFEC24}" type="sibTrans" cxnId="{E4061897-371C-4365-831F-899D4B17533A}">
      <dgm:prSet/>
      <dgm:spPr/>
      <dgm:t>
        <a:bodyPr/>
        <a:lstStyle/>
        <a:p>
          <a:endParaRPr lang="ru-RU"/>
        </a:p>
      </dgm:t>
    </dgm:pt>
    <dgm:pt modelId="{62487585-BA6B-4ED3-9EFD-58C81949A5D4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5. Работать в индивидуальном ритме, уделять каждой процедуре столько времени, сколько требуется при своем уровне подготовленности и </a:t>
          </a:r>
          <a:r>
            <a:rPr lang="ru-RU" b="1" dirty="0" err="1" smtClean="0">
              <a:solidFill>
                <a:schemeClr val="tx1"/>
              </a:solidFill>
            </a:rPr>
            <a:t>сформированности</a:t>
          </a:r>
          <a:r>
            <a:rPr lang="ru-RU" b="1" dirty="0" smtClean="0">
              <a:solidFill>
                <a:schemeClr val="tx1"/>
              </a:solidFill>
            </a:rPr>
            <a:t> навыков. </a:t>
          </a:r>
          <a:endParaRPr lang="ru-RU" b="1" dirty="0">
            <a:solidFill>
              <a:schemeClr val="tx1"/>
            </a:solidFill>
          </a:endParaRPr>
        </a:p>
      </dgm:t>
    </dgm:pt>
    <dgm:pt modelId="{44D9286D-938F-4CCA-B167-2C81A9DE93E6}" type="parTrans" cxnId="{0B9C1048-0DD3-4645-A458-174EE317E8A6}">
      <dgm:prSet/>
      <dgm:spPr/>
      <dgm:t>
        <a:bodyPr/>
        <a:lstStyle/>
        <a:p>
          <a:endParaRPr lang="ru-RU"/>
        </a:p>
      </dgm:t>
    </dgm:pt>
    <dgm:pt modelId="{0813F094-8334-4A44-AB65-0EF97299F109}" type="sibTrans" cxnId="{0B9C1048-0DD3-4645-A458-174EE317E8A6}">
      <dgm:prSet/>
      <dgm:spPr/>
      <dgm:t>
        <a:bodyPr/>
        <a:lstStyle/>
        <a:p>
          <a:endParaRPr lang="ru-RU"/>
        </a:p>
      </dgm:t>
    </dgm:pt>
    <dgm:pt modelId="{D0368BC4-EFD5-42C9-BA23-8995BBCF157D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6. Эмоциональное воздействие фронтальных игр-экспериментов намного выше, чем демонстрационных;</a:t>
          </a:r>
          <a:endParaRPr lang="ru-RU" b="1" dirty="0">
            <a:solidFill>
              <a:schemeClr val="tx1"/>
            </a:solidFill>
          </a:endParaRPr>
        </a:p>
      </dgm:t>
    </dgm:pt>
    <dgm:pt modelId="{941B1F31-03DC-4103-8A77-02D95883EDDB}" type="parTrans" cxnId="{E219EF30-C48A-4049-9BCB-67D9500074BE}">
      <dgm:prSet/>
      <dgm:spPr/>
      <dgm:t>
        <a:bodyPr/>
        <a:lstStyle/>
        <a:p>
          <a:endParaRPr lang="ru-RU"/>
        </a:p>
      </dgm:t>
    </dgm:pt>
    <dgm:pt modelId="{542ABE44-15BA-415F-BE34-8CB7D1C8C9F8}" type="sibTrans" cxnId="{E219EF30-C48A-4049-9BCB-67D9500074BE}">
      <dgm:prSet/>
      <dgm:spPr/>
      <dgm:t>
        <a:bodyPr/>
        <a:lstStyle/>
        <a:p>
          <a:endParaRPr lang="ru-RU"/>
        </a:p>
      </dgm:t>
    </dgm:pt>
    <dgm:pt modelId="{C3FB5CB5-664C-469A-B93E-299689ECB133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7. Процесс обучения индивидуализирован</a:t>
          </a:r>
          <a:r>
            <a:rPr lang="ru-RU" b="1" dirty="0" smtClean="0"/>
            <a:t>.</a:t>
          </a:r>
          <a:endParaRPr lang="ru-RU" b="1" dirty="0"/>
        </a:p>
      </dgm:t>
    </dgm:pt>
    <dgm:pt modelId="{F917DDCB-697D-4336-B719-FB1AA8DE5965}" type="parTrans" cxnId="{26B3EAF3-3F21-4ACF-9DBB-9153E2EA1EA6}">
      <dgm:prSet/>
      <dgm:spPr/>
      <dgm:t>
        <a:bodyPr/>
        <a:lstStyle/>
        <a:p>
          <a:endParaRPr lang="ru-RU"/>
        </a:p>
      </dgm:t>
    </dgm:pt>
    <dgm:pt modelId="{408F6905-5C37-48EE-ACA5-77A3073CC7FF}" type="sibTrans" cxnId="{26B3EAF3-3F21-4ACF-9DBB-9153E2EA1EA6}">
      <dgm:prSet/>
      <dgm:spPr/>
      <dgm:t>
        <a:bodyPr/>
        <a:lstStyle/>
        <a:p>
          <a:endParaRPr lang="ru-RU"/>
        </a:p>
      </dgm:t>
    </dgm:pt>
    <dgm:pt modelId="{0138D1C3-3072-4129-A88E-00196087037E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ПЛЮСЫ</a:t>
          </a:r>
          <a:endParaRPr lang="ru-RU" b="1" dirty="0"/>
        </a:p>
      </dgm:t>
    </dgm:pt>
    <dgm:pt modelId="{729AA339-A75F-4681-8F93-9334312D2643}" type="parTrans" cxnId="{EBF79D12-7E43-42E0-8695-4A8F70828124}">
      <dgm:prSet/>
      <dgm:spPr/>
      <dgm:t>
        <a:bodyPr/>
        <a:lstStyle/>
        <a:p>
          <a:endParaRPr lang="ru-RU"/>
        </a:p>
      </dgm:t>
    </dgm:pt>
    <dgm:pt modelId="{7D051801-BB1F-4C22-B711-972F581627A8}" type="sibTrans" cxnId="{EBF79D12-7E43-42E0-8695-4A8F70828124}">
      <dgm:prSet/>
      <dgm:spPr/>
      <dgm:t>
        <a:bodyPr/>
        <a:lstStyle/>
        <a:p>
          <a:endParaRPr lang="ru-RU"/>
        </a:p>
      </dgm:t>
    </dgm:pt>
    <dgm:pt modelId="{18D7D38F-2F7A-498B-B7EA-743E60FD69C4}" type="pres">
      <dgm:prSet presAssocID="{2697D5F0-5D1E-42BB-BC6D-6573A46005E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382D30-6AA5-4769-867B-E664B3646BF9}" type="pres">
      <dgm:prSet presAssocID="{AFBBBD83-CE38-4913-AD53-92FA302B6D1A}" presName="horFlow" presStyleCnt="0"/>
      <dgm:spPr/>
    </dgm:pt>
    <dgm:pt modelId="{AE0C0299-7849-40A5-B0FC-B6CDF477994C}" type="pres">
      <dgm:prSet presAssocID="{AFBBBD83-CE38-4913-AD53-92FA302B6D1A}" presName="bigChev" presStyleLbl="node1" presStyleIdx="0" presStyleCnt="8" custScaleX="217410" custScaleY="58675" custLinFactNeighborX="1990" custLinFactNeighborY="83895"/>
      <dgm:spPr/>
      <dgm:t>
        <a:bodyPr/>
        <a:lstStyle/>
        <a:p>
          <a:endParaRPr lang="ru-RU"/>
        </a:p>
      </dgm:t>
    </dgm:pt>
    <dgm:pt modelId="{398D3BA6-09D2-4322-BB7F-2F95B8D42AAC}" type="pres">
      <dgm:prSet presAssocID="{AFBBBD83-CE38-4913-AD53-92FA302B6D1A}" presName="vSp" presStyleCnt="0"/>
      <dgm:spPr/>
    </dgm:pt>
    <dgm:pt modelId="{B5966537-38D0-4289-B17C-4E4A24DFA0C3}" type="pres">
      <dgm:prSet presAssocID="{7E167125-C7D4-4141-AFA7-31CA0DF745A6}" presName="horFlow" presStyleCnt="0"/>
      <dgm:spPr/>
    </dgm:pt>
    <dgm:pt modelId="{DB519C10-0064-4739-9A75-9406327C12EC}" type="pres">
      <dgm:prSet presAssocID="{7E167125-C7D4-4141-AFA7-31CA0DF745A6}" presName="bigChev" presStyleLbl="node1" presStyleIdx="1" presStyleCnt="8" custScaleX="217641" custScaleY="79575" custLinFactNeighborX="1759" custLinFactNeighborY="84834"/>
      <dgm:spPr/>
      <dgm:t>
        <a:bodyPr/>
        <a:lstStyle/>
        <a:p>
          <a:endParaRPr lang="ru-RU"/>
        </a:p>
      </dgm:t>
    </dgm:pt>
    <dgm:pt modelId="{2CBE39E5-B2EA-4FF6-A9EA-E13AD378E64E}" type="pres">
      <dgm:prSet presAssocID="{7E167125-C7D4-4141-AFA7-31CA0DF745A6}" presName="vSp" presStyleCnt="0"/>
      <dgm:spPr/>
    </dgm:pt>
    <dgm:pt modelId="{080460B5-14E6-426E-9D75-E43A5257AEDF}" type="pres">
      <dgm:prSet presAssocID="{B61B3353-C880-4947-98EB-14A38E346F5F}" presName="horFlow" presStyleCnt="0"/>
      <dgm:spPr/>
    </dgm:pt>
    <dgm:pt modelId="{A301992C-4357-4B18-9B80-8692FE0FB724}" type="pres">
      <dgm:prSet presAssocID="{B61B3353-C880-4947-98EB-14A38E346F5F}" presName="bigChev" presStyleLbl="node1" presStyleIdx="2" presStyleCnt="8" custScaleX="217872" custLinFactNeighborX="1528" custLinFactNeighborY="85905"/>
      <dgm:spPr/>
      <dgm:t>
        <a:bodyPr/>
        <a:lstStyle/>
        <a:p>
          <a:endParaRPr lang="ru-RU"/>
        </a:p>
      </dgm:t>
    </dgm:pt>
    <dgm:pt modelId="{F26B8090-2852-4859-AC57-C8E772E976B2}" type="pres">
      <dgm:prSet presAssocID="{B61B3353-C880-4947-98EB-14A38E346F5F}" presName="vSp" presStyleCnt="0"/>
      <dgm:spPr/>
    </dgm:pt>
    <dgm:pt modelId="{D401455D-62DF-4CAD-A2C2-45A153788F5E}" type="pres">
      <dgm:prSet presAssocID="{079E85DB-9489-4C62-8798-71CE0B754A38}" presName="horFlow" presStyleCnt="0"/>
      <dgm:spPr/>
    </dgm:pt>
    <dgm:pt modelId="{41E322D6-4007-494E-9354-AFBC16813F96}" type="pres">
      <dgm:prSet presAssocID="{079E85DB-9489-4C62-8798-71CE0B754A38}" presName="bigChev" presStyleLbl="node1" presStyleIdx="3" presStyleCnt="8" custScaleX="217872" custScaleY="70077" custLinFactNeighborX="1528" custLinFactNeighborY="87584"/>
      <dgm:spPr/>
      <dgm:t>
        <a:bodyPr/>
        <a:lstStyle/>
        <a:p>
          <a:endParaRPr lang="ru-RU"/>
        </a:p>
      </dgm:t>
    </dgm:pt>
    <dgm:pt modelId="{EBE3DCB0-2A11-4FEB-B273-BFBC16FE2A5E}" type="pres">
      <dgm:prSet presAssocID="{079E85DB-9489-4C62-8798-71CE0B754A38}" presName="vSp" presStyleCnt="0"/>
      <dgm:spPr/>
    </dgm:pt>
    <dgm:pt modelId="{916C2C9B-6592-4C89-BF4D-5D62F8E7C83D}" type="pres">
      <dgm:prSet presAssocID="{62487585-BA6B-4ED3-9EFD-58C81949A5D4}" presName="horFlow" presStyleCnt="0"/>
      <dgm:spPr/>
    </dgm:pt>
    <dgm:pt modelId="{CAAB0AE4-2E7A-4442-8238-E5B5853C4EB3}" type="pres">
      <dgm:prSet presAssocID="{62487585-BA6B-4ED3-9EFD-58C81949A5D4}" presName="bigChev" presStyleLbl="node1" presStyleIdx="4" presStyleCnt="8" custScaleX="217872" custLinFactNeighborX="1528" custLinFactNeighborY="87637"/>
      <dgm:spPr/>
      <dgm:t>
        <a:bodyPr/>
        <a:lstStyle/>
        <a:p>
          <a:endParaRPr lang="ru-RU"/>
        </a:p>
      </dgm:t>
    </dgm:pt>
    <dgm:pt modelId="{5F40A599-E1E1-4D44-993D-3B03DE13DA2B}" type="pres">
      <dgm:prSet presAssocID="{62487585-BA6B-4ED3-9EFD-58C81949A5D4}" presName="vSp" presStyleCnt="0"/>
      <dgm:spPr/>
    </dgm:pt>
    <dgm:pt modelId="{A008A167-4389-42D2-9101-46D20A879BE8}" type="pres">
      <dgm:prSet presAssocID="{D0368BC4-EFD5-42C9-BA23-8995BBCF157D}" presName="horFlow" presStyleCnt="0"/>
      <dgm:spPr/>
    </dgm:pt>
    <dgm:pt modelId="{5F824131-6338-49E5-8EC4-6090A57061DD}" type="pres">
      <dgm:prSet presAssocID="{D0368BC4-EFD5-42C9-BA23-8995BBCF157D}" presName="bigChev" presStyleLbl="node1" presStyleIdx="5" presStyleCnt="8" custScaleX="217872" custLinFactNeighborX="1923" custLinFactNeighborY="89316"/>
      <dgm:spPr/>
      <dgm:t>
        <a:bodyPr/>
        <a:lstStyle/>
        <a:p>
          <a:endParaRPr lang="ru-RU"/>
        </a:p>
      </dgm:t>
    </dgm:pt>
    <dgm:pt modelId="{E56690A2-59CA-44EC-8377-6DF210218BA2}" type="pres">
      <dgm:prSet presAssocID="{D0368BC4-EFD5-42C9-BA23-8995BBCF157D}" presName="vSp" presStyleCnt="0"/>
      <dgm:spPr/>
    </dgm:pt>
    <dgm:pt modelId="{0F4B2E85-B08A-4C48-A1DF-DA56E1C881E3}" type="pres">
      <dgm:prSet presAssocID="{C3FB5CB5-664C-469A-B93E-299689ECB133}" presName="horFlow" presStyleCnt="0"/>
      <dgm:spPr/>
    </dgm:pt>
    <dgm:pt modelId="{7862EC67-0246-4C3F-8439-65F3ADB3E889}" type="pres">
      <dgm:prSet presAssocID="{C3FB5CB5-664C-469A-B93E-299689ECB133}" presName="bigChev" presStyleLbl="node1" presStyleIdx="6" presStyleCnt="8" custScaleX="217872" custScaleY="71406" custLinFactNeighborX="1528" custLinFactNeighborY="90995"/>
      <dgm:spPr/>
      <dgm:t>
        <a:bodyPr/>
        <a:lstStyle/>
        <a:p>
          <a:endParaRPr lang="ru-RU"/>
        </a:p>
      </dgm:t>
    </dgm:pt>
    <dgm:pt modelId="{86054FF9-AC37-4FAC-B95E-31797B3C58B9}" type="pres">
      <dgm:prSet presAssocID="{C3FB5CB5-664C-469A-B93E-299689ECB133}" presName="vSp" presStyleCnt="0"/>
      <dgm:spPr/>
    </dgm:pt>
    <dgm:pt modelId="{5E7528FE-3B1E-4BA0-8103-AE464E43254C}" type="pres">
      <dgm:prSet presAssocID="{0138D1C3-3072-4129-A88E-00196087037E}" presName="horFlow" presStyleCnt="0"/>
      <dgm:spPr/>
    </dgm:pt>
    <dgm:pt modelId="{6D3D8391-D5BE-4CF9-B15E-E0DA7DCCF35A}" type="pres">
      <dgm:prSet presAssocID="{0138D1C3-3072-4129-A88E-00196087037E}" presName="bigChev" presStyleLbl="node1" presStyleIdx="7" presStyleCnt="8" custScaleX="198680" custScaleY="68261" custLinFactY="-300000" custLinFactNeighborX="12445" custLinFactNeighborY="-378086"/>
      <dgm:spPr/>
      <dgm:t>
        <a:bodyPr/>
        <a:lstStyle/>
        <a:p>
          <a:endParaRPr lang="ru-RU"/>
        </a:p>
      </dgm:t>
    </dgm:pt>
  </dgm:ptLst>
  <dgm:cxnLst>
    <dgm:cxn modelId="{6C15937E-8EA7-47C8-904E-DD16E568A12E}" type="presOf" srcId="{2697D5F0-5D1E-42BB-BC6D-6573A46005EE}" destId="{18D7D38F-2F7A-498B-B7EA-743E60FD69C4}" srcOrd="0" destOrd="0" presId="urn:microsoft.com/office/officeart/2005/8/layout/lProcess3"/>
    <dgm:cxn modelId="{367EFF1A-817C-4086-ADF0-F0D05EF6A61A}" type="presOf" srcId="{D0368BC4-EFD5-42C9-BA23-8995BBCF157D}" destId="{5F824131-6338-49E5-8EC4-6090A57061DD}" srcOrd="0" destOrd="0" presId="urn:microsoft.com/office/officeart/2005/8/layout/lProcess3"/>
    <dgm:cxn modelId="{1F9BAF10-05FE-41B4-8E1D-B97B3FABD13D}" type="presOf" srcId="{62487585-BA6B-4ED3-9EFD-58C81949A5D4}" destId="{CAAB0AE4-2E7A-4442-8238-E5B5853C4EB3}" srcOrd="0" destOrd="0" presId="urn:microsoft.com/office/officeart/2005/8/layout/lProcess3"/>
    <dgm:cxn modelId="{B4821C9F-60DA-42B1-A9F2-13FA122732A2}" type="presOf" srcId="{7E167125-C7D4-4141-AFA7-31CA0DF745A6}" destId="{DB519C10-0064-4739-9A75-9406327C12EC}" srcOrd="0" destOrd="0" presId="urn:microsoft.com/office/officeart/2005/8/layout/lProcess3"/>
    <dgm:cxn modelId="{F65DF404-E40A-4D5D-8B55-B2DF2706CC1E}" type="presOf" srcId="{079E85DB-9489-4C62-8798-71CE0B754A38}" destId="{41E322D6-4007-494E-9354-AFBC16813F96}" srcOrd="0" destOrd="0" presId="urn:microsoft.com/office/officeart/2005/8/layout/lProcess3"/>
    <dgm:cxn modelId="{EC4ED86A-31D4-4340-A10B-96128F0EFAFF}" type="presOf" srcId="{AFBBBD83-CE38-4913-AD53-92FA302B6D1A}" destId="{AE0C0299-7849-40A5-B0FC-B6CDF477994C}" srcOrd="0" destOrd="0" presId="urn:microsoft.com/office/officeart/2005/8/layout/lProcess3"/>
    <dgm:cxn modelId="{C24EA7A3-BB47-43A8-87AE-0861A9B4EE3D}" type="presOf" srcId="{C3FB5CB5-664C-469A-B93E-299689ECB133}" destId="{7862EC67-0246-4C3F-8439-65F3ADB3E889}" srcOrd="0" destOrd="0" presId="urn:microsoft.com/office/officeart/2005/8/layout/lProcess3"/>
    <dgm:cxn modelId="{D8A09D5F-8997-46CB-B3D1-07735B4514C1}" srcId="{2697D5F0-5D1E-42BB-BC6D-6573A46005EE}" destId="{B61B3353-C880-4947-98EB-14A38E346F5F}" srcOrd="2" destOrd="0" parTransId="{2C4E38D9-36CC-4696-95BE-38ED244E65CD}" sibTransId="{E8B086CE-CD21-4F10-8033-715FFCE96970}"/>
    <dgm:cxn modelId="{26B3EAF3-3F21-4ACF-9DBB-9153E2EA1EA6}" srcId="{2697D5F0-5D1E-42BB-BC6D-6573A46005EE}" destId="{C3FB5CB5-664C-469A-B93E-299689ECB133}" srcOrd="6" destOrd="0" parTransId="{F917DDCB-697D-4336-B719-FB1AA8DE5965}" sibTransId="{408F6905-5C37-48EE-ACA5-77A3073CC7FF}"/>
    <dgm:cxn modelId="{0B9C1048-0DD3-4645-A458-174EE317E8A6}" srcId="{2697D5F0-5D1E-42BB-BC6D-6573A46005EE}" destId="{62487585-BA6B-4ED3-9EFD-58C81949A5D4}" srcOrd="4" destOrd="0" parTransId="{44D9286D-938F-4CCA-B167-2C81A9DE93E6}" sibTransId="{0813F094-8334-4A44-AB65-0EF97299F109}"/>
    <dgm:cxn modelId="{EBF79D12-7E43-42E0-8695-4A8F70828124}" srcId="{2697D5F0-5D1E-42BB-BC6D-6573A46005EE}" destId="{0138D1C3-3072-4129-A88E-00196087037E}" srcOrd="7" destOrd="0" parTransId="{729AA339-A75F-4681-8F93-9334312D2643}" sibTransId="{7D051801-BB1F-4C22-B711-972F581627A8}"/>
    <dgm:cxn modelId="{D479F05A-8DC9-427D-8E0F-443AB81ADB39}" srcId="{2697D5F0-5D1E-42BB-BC6D-6573A46005EE}" destId="{7E167125-C7D4-4141-AFA7-31CA0DF745A6}" srcOrd="1" destOrd="0" parTransId="{1D22B6EA-74DB-4D29-9768-0E8A3884C0EC}" sibTransId="{F1290F21-CB52-4232-9E5E-965A6AE2EFAD}"/>
    <dgm:cxn modelId="{E4061897-371C-4365-831F-899D4B17533A}" srcId="{2697D5F0-5D1E-42BB-BC6D-6573A46005EE}" destId="{079E85DB-9489-4C62-8798-71CE0B754A38}" srcOrd="3" destOrd="0" parTransId="{02F7CD73-0A98-40EF-A258-726BDBDAAF39}" sibTransId="{88A48A3A-9E9B-47CC-A7F2-7EFED8DFEC24}"/>
    <dgm:cxn modelId="{91486B17-0A93-4AA4-A256-C0D287485FA8}" type="presOf" srcId="{B61B3353-C880-4947-98EB-14A38E346F5F}" destId="{A301992C-4357-4B18-9B80-8692FE0FB724}" srcOrd="0" destOrd="0" presId="urn:microsoft.com/office/officeart/2005/8/layout/lProcess3"/>
    <dgm:cxn modelId="{4ED6C92E-C8E3-43BD-96F2-C0D46E9B2BF7}" srcId="{2697D5F0-5D1E-42BB-BC6D-6573A46005EE}" destId="{AFBBBD83-CE38-4913-AD53-92FA302B6D1A}" srcOrd="0" destOrd="0" parTransId="{6E051584-EA9A-45A2-A615-8796F43F877A}" sibTransId="{E7D1A7B5-B993-4487-873E-7FFCDD4FB050}"/>
    <dgm:cxn modelId="{E021542D-E659-4105-A3C2-EC5BC68989DD}" type="presOf" srcId="{0138D1C3-3072-4129-A88E-00196087037E}" destId="{6D3D8391-D5BE-4CF9-B15E-E0DA7DCCF35A}" srcOrd="0" destOrd="0" presId="urn:microsoft.com/office/officeart/2005/8/layout/lProcess3"/>
    <dgm:cxn modelId="{E219EF30-C48A-4049-9BCB-67D9500074BE}" srcId="{2697D5F0-5D1E-42BB-BC6D-6573A46005EE}" destId="{D0368BC4-EFD5-42C9-BA23-8995BBCF157D}" srcOrd="5" destOrd="0" parTransId="{941B1F31-03DC-4103-8A77-02D95883EDDB}" sibTransId="{542ABE44-15BA-415F-BE34-8CB7D1C8C9F8}"/>
    <dgm:cxn modelId="{72B2FF1D-577F-4AAB-8AF6-710F64F293C1}" type="presParOf" srcId="{18D7D38F-2F7A-498B-B7EA-743E60FD69C4}" destId="{35382D30-6AA5-4769-867B-E664B3646BF9}" srcOrd="0" destOrd="0" presId="urn:microsoft.com/office/officeart/2005/8/layout/lProcess3"/>
    <dgm:cxn modelId="{70E4348A-0FB0-4C77-9C8A-C788A40D1019}" type="presParOf" srcId="{35382D30-6AA5-4769-867B-E664B3646BF9}" destId="{AE0C0299-7849-40A5-B0FC-B6CDF477994C}" srcOrd="0" destOrd="0" presId="urn:microsoft.com/office/officeart/2005/8/layout/lProcess3"/>
    <dgm:cxn modelId="{B4417C21-D4F0-4A8D-961A-3586A997D588}" type="presParOf" srcId="{18D7D38F-2F7A-498B-B7EA-743E60FD69C4}" destId="{398D3BA6-09D2-4322-BB7F-2F95B8D42AAC}" srcOrd="1" destOrd="0" presId="urn:microsoft.com/office/officeart/2005/8/layout/lProcess3"/>
    <dgm:cxn modelId="{1DDF4A84-1971-4F47-ABA6-DFDF709A6C27}" type="presParOf" srcId="{18D7D38F-2F7A-498B-B7EA-743E60FD69C4}" destId="{B5966537-38D0-4289-B17C-4E4A24DFA0C3}" srcOrd="2" destOrd="0" presId="urn:microsoft.com/office/officeart/2005/8/layout/lProcess3"/>
    <dgm:cxn modelId="{0D24EE02-79FC-4352-B2E3-6FFC5E2D0F68}" type="presParOf" srcId="{B5966537-38D0-4289-B17C-4E4A24DFA0C3}" destId="{DB519C10-0064-4739-9A75-9406327C12EC}" srcOrd="0" destOrd="0" presId="urn:microsoft.com/office/officeart/2005/8/layout/lProcess3"/>
    <dgm:cxn modelId="{E89B7B58-574B-4281-B5AB-BF3135DF69FB}" type="presParOf" srcId="{18D7D38F-2F7A-498B-B7EA-743E60FD69C4}" destId="{2CBE39E5-B2EA-4FF6-A9EA-E13AD378E64E}" srcOrd="3" destOrd="0" presId="urn:microsoft.com/office/officeart/2005/8/layout/lProcess3"/>
    <dgm:cxn modelId="{16AAD82C-BDC8-4B09-A45B-7E58CD821138}" type="presParOf" srcId="{18D7D38F-2F7A-498B-B7EA-743E60FD69C4}" destId="{080460B5-14E6-426E-9D75-E43A5257AEDF}" srcOrd="4" destOrd="0" presId="urn:microsoft.com/office/officeart/2005/8/layout/lProcess3"/>
    <dgm:cxn modelId="{A65AD381-AFD6-4269-B568-5373748284F1}" type="presParOf" srcId="{080460B5-14E6-426E-9D75-E43A5257AEDF}" destId="{A301992C-4357-4B18-9B80-8692FE0FB724}" srcOrd="0" destOrd="0" presId="urn:microsoft.com/office/officeart/2005/8/layout/lProcess3"/>
    <dgm:cxn modelId="{8DDB3CE8-18C9-4110-8AE3-48C61D94A9BB}" type="presParOf" srcId="{18D7D38F-2F7A-498B-B7EA-743E60FD69C4}" destId="{F26B8090-2852-4859-AC57-C8E772E976B2}" srcOrd="5" destOrd="0" presId="urn:microsoft.com/office/officeart/2005/8/layout/lProcess3"/>
    <dgm:cxn modelId="{731F0611-9D7E-4718-976C-C39E8711C577}" type="presParOf" srcId="{18D7D38F-2F7A-498B-B7EA-743E60FD69C4}" destId="{D401455D-62DF-4CAD-A2C2-45A153788F5E}" srcOrd="6" destOrd="0" presId="urn:microsoft.com/office/officeart/2005/8/layout/lProcess3"/>
    <dgm:cxn modelId="{F6133CD0-9B80-4FA5-95C4-A9B058920673}" type="presParOf" srcId="{D401455D-62DF-4CAD-A2C2-45A153788F5E}" destId="{41E322D6-4007-494E-9354-AFBC16813F96}" srcOrd="0" destOrd="0" presId="urn:microsoft.com/office/officeart/2005/8/layout/lProcess3"/>
    <dgm:cxn modelId="{DAA9C514-3948-4131-8F0A-712E58B484DA}" type="presParOf" srcId="{18D7D38F-2F7A-498B-B7EA-743E60FD69C4}" destId="{EBE3DCB0-2A11-4FEB-B273-BFBC16FE2A5E}" srcOrd="7" destOrd="0" presId="urn:microsoft.com/office/officeart/2005/8/layout/lProcess3"/>
    <dgm:cxn modelId="{F1DEA7F2-DAE3-45A9-B7A2-5E4E11A5529A}" type="presParOf" srcId="{18D7D38F-2F7A-498B-B7EA-743E60FD69C4}" destId="{916C2C9B-6592-4C89-BF4D-5D62F8E7C83D}" srcOrd="8" destOrd="0" presId="urn:microsoft.com/office/officeart/2005/8/layout/lProcess3"/>
    <dgm:cxn modelId="{8B932F6B-E79D-4E6C-9649-200E9A57951F}" type="presParOf" srcId="{916C2C9B-6592-4C89-BF4D-5D62F8E7C83D}" destId="{CAAB0AE4-2E7A-4442-8238-E5B5853C4EB3}" srcOrd="0" destOrd="0" presId="urn:microsoft.com/office/officeart/2005/8/layout/lProcess3"/>
    <dgm:cxn modelId="{2679997B-24D2-4F61-A0D4-BD6DD285DE2B}" type="presParOf" srcId="{18D7D38F-2F7A-498B-B7EA-743E60FD69C4}" destId="{5F40A599-E1E1-4D44-993D-3B03DE13DA2B}" srcOrd="9" destOrd="0" presId="urn:microsoft.com/office/officeart/2005/8/layout/lProcess3"/>
    <dgm:cxn modelId="{ED597D28-A0E8-4A51-A4D4-FDD628FB1C8D}" type="presParOf" srcId="{18D7D38F-2F7A-498B-B7EA-743E60FD69C4}" destId="{A008A167-4389-42D2-9101-46D20A879BE8}" srcOrd="10" destOrd="0" presId="urn:microsoft.com/office/officeart/2005/8/layout/lProcess3"/>
    <dgm:cxn modelId="{9CC4346C-6080-4525-A5D2-D3A1EE221949}" type="presParOf" srcId="{A008A167-4389-42D2-9101-46D20A879BE8}" destId="{5F824131-6338-49E5-8EC4-6090A57061DD}" srcOrd="0" destOrd="0" presId="urn:microsoft.com/office/officeart/2005/8/layout/lProcess3"/>
    <dgm:cxn modelId="{E06D62E7-3402-42BA-8B2C-C4D1B718B9AC}" type="presParOf" srcId="{18D7D38F-2F7A-498B-B7EA-743E60FD69C4}" destId="{E56690A2-59CA-44EC-8377-6DF210218BA2}" srcOrd="11" destOrd="0" presId="urn:microsoft.com/office/officeart/2005/8/layout/lProcess3"/>
    <dgm:cxn modelId="{9C8B920F-9BC3-471C-8EFC-6BDC6D08556F}" type="presParOf" srcId="{18D7D38F-2F7A-498B-B7EA-743E60FD69C4}" destId="{0F4B2E85-B08A-4C48-A1DF-DA56E1C881E3}" srcOrd="12" destOrd="0" presId="urn:microsoft.com/office/officeart/2005/8/layout/lProcess3"/>
    <dgm:cxn modelId="{3417609D-C429-4FF1-9358-DD6B4CF6FAD3}" type="presParOf" srcId="{0F4B2E85-B08A-4C48-A1DF-DA56E1C881E3}" destId="{7862EC67-0246-4C3F-8439-65F3ADB3E889}" srcOrd="0" destOrd="0" presId="urn:microsoft.com/office/officeart/2005/8/layout/lProcess3"/>
    <dgm:cxn modelId="{F1D2AEE9-6053-4250-9082-ED039AF3A7CA}" type="presParOf" srcId="{18D7D38F-2F7A-498B-B7EA-743E60FD69C4}" destId="{86054FF9-AC37-4FAC-B95E-31797B3C58B9}" srcOrd="13" destOrd="0" presId="urn:microsoft.com/office/officeart/2005/8/layout/lProcess3"/>
    <dgm:cxn modelId="{851E8646-A591-43FC-901B-FB1FA48EBC1B}" type="presParOf" srcId="{18D7D38F-2F7A-498B-B7EA-743E60FD69C4}" destId="{5E7528FE-3B1E-4BA0-8103-AE464E43254C}" srcOrd="14" destOrd="0" presId="urn:microsoft.com/office/officeart/2005/8/layout/lProcess3"/>
    <dgm:cxn modelId="{714F070A-8F10-42A7-A7A6-A130F7362818}" type="presParOf" srcId="{5E7528FE-3B1E-4BA0-8103-AE464E43254C}" destId="{6D3D8391-D5BE-4CF9-B15E-E0DA7DCCF35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A54AD1-686C-46D9-B126-FEFB1C655B7E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3ECCF16-F7E2-4688-9C29-007387C151A6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</a:rPr>
            <a:t>1.Труднее найти много объектов. </a:t>
          </a:r>
          <a:endParaRPr lang="ru-RU" sz="1200" b="1" dirty="0">
            <a:solidFill>
              <a:schemeClr val="tx1"/>
            </a:solidFill>
          </a:endParaRPr>
        </a:p>
      </dgm:t>
    </dgm:pt>
    <dgm:pt modelId="{18E52F02-F081-4607-B60B-117C002702AD}" type="parTrans" cxnId="{E4F995E6-D3D7-451E-BF21-9C7C6DDC94BF}">
      <dgm:prSet/>
      <dgm:spPr/>
      <dgm:t>
        <a:bodyPr/>
        <a:lstStyle/>
        <a:p>
          <a:endParaRPr lang="ru-RU"/>
        </a:p>
      </dgm:t>
    </dgm:pt>
    <dgm:pt modelId="{E27308C0-B943-4693-918C-ADAC07C592C6}" type="sibTrans" cxnId="{E4F995E6-D3D7-451E-BF21-9C7C6DDC94BF}">
      <dgm:prSet/>
      <dgm:spPr/>
      <dgm:t>
        <a:bodyPr/>
        <a:lstStyle/>
        <a:p>
          <a:endParaRPr lang="ru-RU"/>
        </a:p>
      </dgm:t>
    </dgm:pt>
    <dgm:pt modelId="{5A544B1D-6937-4A14-9C17-E4A2BEBA2857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</a:rPr>
            <a:t>2. Во время фронтального эксперимента труднее следить за ходом процесса познания, за качеством усвоения знаний каждым ребенком. </a:t>
          </a:r>
          <a:endParaRPr lang="ru-RU" sz="1200" b="1" dirty="0">
            <a:solidFill>
              <a:schemeClr val="tx1"/>
            </a:solidFill>
          </a:endParaRPr>
        </a:p>
      </dgm:t>
    </dgm:pt>
    <dgm:pt modelId="{87A67130-3EBA-4D66-8663-FE8639703A67}" type="parTrans" cxnId="{B316B201-299F-4B62-BB05-B32BD02CD138}">
      <dgm:prSet/>
      <dgm:spPr/>
      <dgm:t>
        <a:bodyPr/>
        <a:lstStyle/>
        <a:p>
          <a:endParaRPr lang="ru-RU"/>
        </a:p>
      </dgm:t>
    </dgm:pt>
    <dgm:pt modelId="{B5CD0AFF-CEE8-4EED-B9EE-D8D66682398E}" type="sibTrans" cxnId="{B316B201-299F-4B62-BB05-B32BD02CD138}">
      <dgm:prSet/>
      <dgm:spPr/>
      <dgm:t>
        <a:bodyPr/>
        <a:lstStyle/>
        <a:p>
          <a:endParaRPr lang="ru-RU"/>
        </a:p>
      </dgm:t>
    </dgm:pt>
    <dgm:pt modelId="{9229D2D9-8B4F-455F-A753-4189B9C598F3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</a:rPr>
            <a:t>3. Труднее установить контакт с детьми. </a:t>
          </a:r>
          <a:endParaRPr lang="ru-RU" sz="1200" b="1" dirty="0">
            <a:solidFill>
              <a:schemeClr val="tx1"/>
            </a:solidFill>
          </a:endParaRPr>
        </a:p>
      </dgm:t>
    </dgm:pt>
    <dgm:pt modelId="{0D2D5E26-AC52-4F90-BEA1-5479B3676EF1}" type="parTrans" cxnId="{E09B6125-9CBB-446C-83FF-349C32E5DC62}">
      <dgm:prSet/>
      <dgm:spPr/>
      <dgm:t>
        <a:bodyPr/>
        <a:lstStyle/>
        <a:p>
          <a:endParaRPr lang="ru-RU"/>
        </a:p>
      </dgm:t>
    </dgm:pt>
    <dgm:pt modelId="{FD8202CA-607B-4F89-BEB5-7DAEDC4BC871}" type="sibTrans" cxnId="{E09B6125-9CBB-446C-83FF-349C32E5DC62}">
      <dgm:prSet/>
      <dgm:spPr/>
      <dgm:t>
        <a:bodyPr/>
        <a:lstStyle/>
        <a:p>
          <a:endParaRPr lang="ru-RU"/>
        </a:p>
      </dgm:t>
    </dgm:pt>
    <dgm:pt modelId="{AB20765B-85AD-4F52-8A9F-9E929472FEF9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</a:rPr>
            <a:t>4. Постоянно возникает несинхронность в работе детей. </a:t>
          </a:r>
          <a:endParaRPr lang="ru-RU" sz="1200" b="1" dirty="0">
            <a:solidFill>
              <a:schemeClr val="tx1"/>
            </a:solidFill>
          </a:endParaRPr>
        </a:p>
      </dgm:t>
    </dgm:pt>
    <dgm:pt modelId="{AFD65A4D-5E46-41A4-B5F5-4383D4140C1B}" type="parTrans" cxnId="{6CBFCF7E-905B-403E-8C5F-E803AB980F1B}">
      <dgm:prSet/>
      <dgm:spPr/>
      <dgm:t>
        <a:bodyPr/>
        <a:lstStyle/>
        <a:p>
          <a:endParaRPr lang="ru-RU"/>
        </a:p>
      </dgm:t>
    </dgm:pt>
    <dgm:pt modelId="{ECFEF87D-FE02-472F-BE8B-0FCA92C04B09}" type="sibTrans" cxnId="{6CBFCF7E-905B-403E-8C5F-E803AB980F1B}">
      <dgm:prSet/>
      <dgm:spPr/>
      <dgm:t>
        <a:bodyPr/>
        <a:lstStyle/>
        <a:p>
          <a:endParaRPr lang="ru-RU"/>
        </a:p>
      </dgm:t>
    </dgm:pt>
    <dgm:pt modelId="{D46468B0-F990-4376-84F6-E84103A0CD3A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</a:rPr>
            <a:t>5. Повышается риск ухудшения дисциплины</a:t>
          </a:r>
          <a:r>
            <a:rPr lang="ru-RU" sz="900" dirty="0" smtClean="0"/>
            <a:t>. </a:t>
          </a:r>
          <a:endParaRPr lang="ru-RU" sz="900" dirty="0"/>
        </a:p>
      </dgm:t>
    </dgm:pt>
    <dgm:pt modelId="{B7361E7E-B55F-424A-99D2-C3CA7C0B41DB}" type="parTrans" cxnId="{B119C20A-8CBD-4AC2-B2B0-0A3648DD0050}">
      <dgm:prSet/>
      <dgm:spPr/>
      <dgm:t>
        <a:bodyPr/>
        <a:lstStyle/>
        <a:p>
          <a:endParaRPr lang="ru-RU"/>
        </a:p>
      </dgm:t>
    </dgm:pt>
    <dgm:pt modelId="{4E3B68E2-D78D-4C71-A4BA-72567DBEF82A}" type="sibTrans" cxnId="{B119C20A-8CBD-4AC2-B2B0-0A3648DD0050}">
      <dgm:prSet/>
      <dgm:spPr/>
      <dgm:t>
        <a:bodyPr/>
        <a:lstStyle/>
        <a:p>
          <a:endParaRPr lang="ru-RU"/>
        </a:p>
      </dgm:t>
    </dgm:pt>
    <dgm:pt modelId="{D3FFD3E4-345D-464C-9DB3-90530A37DB1F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tx1"/>
              </a:solidFill>
            </a:rPr>
            <a:t>6. Повышается риск нарушения правил безопасности и возникновения различных непредвиденных или нежелательных ситуаций. </a:t>
          </a:r>
          <a:endParaRPr lang="ru-RU" sz="1200" b="1" dirty="0">
            <a:solidFill>
              <a:schemeClr val="tx1"/>
            </a:solidFill>
          </a:endParaRPr>
        </a:p>
      </dgm:t>
    </dgm:pt>
    <dgm:pt modelId="{6B72FA99-80CE-4117-8C22-41CA707FA2A8}" type="parTrans" cxnId="{5244EA9E-5494-4BCD-84C4-2527EE92D800}">
      <dgm:prSet/>
      <dgm:spPr/>
      <dgm:t>
        <a:bodyPr/>
        <a:lstStyle/>
        <a:p>
          <a:endParaRPr lang="ru-RU"/>
        </a:p>
      </dgm:t>
    </dgm:pt>
    <dgm:pt modelId="{EEF39C45-1C14-4541-8259-FD8B8EFA932B}" type="sibTrans" cxnId="{5244EA9E-5494-4BCD-84C4-2527EE92D800}">
      <dgm:prSet/>
      <dgm:spPr/>
      <dgm:t>
        <a:bodyPr/>
        <a:lstStyle/>
        <a:p>
          <a:endParaRPr lang="ru-RU"/>
        </a:p>
      </dgm:t>
    </dgm:pt>
    <dgm:pt modelId="{E84375B8-E177-421B-98C2-C55D34FB752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МИНУСЫ</a:t>
          </a:r>
          <a:endParaRPr lang="ru-RU" sz="1200" b="1" dirty="0"/>
        </a:p>
      </dgm:t>
    </dgm:pt>
    <dgm:pt modelId="{6F240541-83A5-4E69-9FBE-54F8EC57A7EF}" type="parTrans" cxnId="{77BC7EC3-67DD-4459-AF8D-EB78FB54601C}">
      <dgm:prSet/>
      <dgm:spPr/>
      <dgm:t>
        <a:bodyPr/>
        <a:lstStyle/>
        <a:p>
          <a:endParaRPr lang="ru-RU"/>
        </a:p>
      </dgm:t>
    </dgm:pt>
    <dgm:pt modelId="{14D6F7B7-E67F-4014-9C1A-4D0D2B11A8DD}" type="sibTrans" cxnId="{77BC7EC3-67DD-4459-AF8D-EB78FB54601C}">
      <dgm:prSet/>
      <dgm:spPr/>
      <dgm:t>
        <a:bodyPr/>
        <a:lstStyle/>
        <a:p>
          <a:endParaRPr lang="ru-RU"/>
        </a:p>
      </dgm:t>
    </dgm:pt>
    <dgm:pt modelId="{FA3C3EE9-43AE-45CC-A983-752F670AC876}" type="pres">
      <dgm:prSet presAssocID="{1AA54AD1-686C-46D9-B126-FEFB1C655B7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99417C-AE0D-4D0F-AC05-9AF3E5879604}" type="pres">
      <dgm:prSet presAssocID="{13ECCF16-F7E2-4688-9C29-007387C151A6}" presName="horFlow" presStyleCnt="0"/>
      <dgm:spPr/>
    </dgm:pt>
    <dgm:pt modelId="{905A7A91-820B-485C-991D-1E7752AD0446}" type="pres">
      <dgm:prSet presAssocID="{13ECCF16-F7E2-4688-9C29-007387C151A6}" presName="bigChev" presStyleLbl="node1" presStyleIdx="0" presStyleCnt="7" custScaleX="316558" custLinFactNeighborX="6738" custLinFactNeighborY="47752"/>
      <dgm:spPr/>
      <dgm:t>
        <a:bodyPr/>
        <a:lstStyle/>
        <a:p>
          <a:endParaRPr lang="ru-RU"/>
        </a:p>
      </dgm:t>
    </dgm:pt>
    <dgm:pt modelId="{3A0AE9AF-CD24-4BAC-8F4D-F847E0BB5224}" type="pres">
      <dgm:prSet presAssocID="{13ECCF16-F7E2-4688-9C29-007387C151A6}" presName="vSp" presStyleCnt="0"/>
      <dgm:spPr/>
    </dgm:pt>
    <dgm:pt modelId="{324488FD-83BD-43F0-8672-F20A9E323025}" type="pres">
      <dgm:prSet presAssocID="{5A544B1D-6937-4A14-9C17-E4A2BEBA2857}" presName="horFlow" presStyleCnt="0"/>
      <dgm:spPr/>
    </dgm:pt>
    <dgm:pt modelId="{0DA75FDD-1B5E-4B72-BE41-9C696178F860}" type="pres">
      <dgm:prSet presAssocID="{5A544B1D-6937-4A14-9C17-E4A2BEBA2857}" presName="bigChev" presStyleLbl="node1" presStyleIdx="1" presStyleCnt="7" custScaleX="320000" custScaleY="203202" custLinFactNeighborY="84287"/>
      <dgm:spPr/>
      <dgm:t>
        <a:bodyPr/>
        <a:lstStyle/>
        <a:p>
          <a:endParaRPr lang="ru-RU"/>
        </a:p>
      </dgm:t>
    </dgm:pt>
    <dgm:pt modelId="{7C3206EF-E682-4041-A090-1F217979CE3D}" type="pres">
      <dgm:prSet presAssocID="{5A544B1D-6937-4A14-9C17-E4A2BEBA2857}" presName="vSp" presStyleCnt="0"/>
      <dgm:spPr/>
    </dgm:pt>
    <dgm:pt modelId="{50ED6F53-C963-4594-96CC-01D93A726E7E}" type="pres">
      <dgm:prSet presAssocID="{9229D2D9-8B4F-455F-A753-4189B9C598F3}" presName="horFlow" presStyleCnt="0"/>
      <dgm:spPr/>
    </dgm:pt>
    <dgm:pt modelId="{4DEBEF8E-FB9C-4716-895C-17FB06D2DEDD}" type="pres">
      <dgm:prSet presAssocID="{9229D2D9-8B4F-455F-A753-4189B9C598F3}" presName="bigChev" presStyleLbl="node1" presStyleIdx="2" presStyleCnt="7" custScaleX="320000" custLinFactY="20821" custLinFactNeighborX="-9969" custLinFactNeighborY="100000"/>
      <dgm:spPr/>
      <dgm:t>
        <a:bodyPr/>
        <a:lstStyle/>
        <a:p>
          <a:endParaRPr lang="ru-RU"/>
        </a:p>
      </dgm:t>
    </dgm:pt>
    <dgm:pt modelId="{AC49E950-B04E-43BA-BC4F-2C6D13679B47}" type="pres">
      <dgm:prSet presAssocID="{9229D2D9-8B4F-455F-A753-4189B9C598F3}" presName="vSp" presStyleCnt="0"/>
      <dgm:spPr/>
    </dgm:pt>
    <dgm:pt modelId="{CC57A6E3-9AC6-4CFD-B7EE-4A96EDB1A611}" type="pres">
      <dgm:prSet presAssocID="{AB20765B-85AD-4F52-8A9F-9E929472FEF9}" presName="horFlow" presStyleCnt="0"/>
      <dgm:spPr/>
    </dgm:pt>
    <dgm:pt modelId="{13DBDCBD-7A08-4AAC-8213-D9E07790B862}" type="pres">
      <dgm:prSet presAssocID="{AB20765B-85AD-4F52-8A9F-9E929472FEF9}" presName="bigChev" presStyleLbl="node1" presStyleIdx="3" presStyleCnt="7" custScaleX="320000" custLinFactY="41578" custLinFactNeighborX="30148" custLinFactNeighborY="100000"/>
      <dgm:spPr/>
      <dgm:t>
        <a:bodyPr/>
        <a:lstStyle/>
        <a:p>
          <a:endParaRPr lang="ru-RU"/>
        </a:p>
      </dgm:t>
    </dgm:pt>
    <dgm:pt modelId="{49040F2E-0902-490B-9B6B-6CC46E3954A0}" type="pres">
      <dgm:prSet presAssocID="{AB20765B-85AD-4F52-8A9F-9E929472FEF9}" presName="vSp" presStyleCnt="0"/>
      <dgm:spPr/>
    </dgm:pt>
    <dgm:pt modelId="{2F8FCB17-DEB8-416E-90B9-D08E69D2EB76}" type="pres">
      <dgm:prSet presAssocID="{D46468B0-F990-4376-84F6-E84103A0CD3A}" presName="horFlow" presStyleCnt="0"/>
      <dgm:spPr/>
    </dgm:pt>
    <dgm:pt modelId="{CC118348-14E9-40A5-8E53-96E58C30463F}" type="pres">
      <dgm:prSet presAssocID="{D46468B0-F990-4376-84F6-E84103A0CD3A}" presName="bigChev" presStyleLbl="node1" presStyleIdx="4" presStyleCnt="7" custScaleX="320000" custLinFactY="79179" custLinFactNeighborY="100000"/>
      <dgm:spPr/>
      <dgm:t>
        <a:bodyPr/>
        <a:lstStyle/>
        <a:p>
          <a:endParaRPr lang="ru-RU"/>
        </a:p>
      </dgm:t>
    </dgm:pt>
    <dgm:pt modelId="{508320A1-5904-48EC-8388-6B07D9F0477F}" type="pres">
      <dgm:prSet presAssocID="{D46468B0-F990-4376-84F6-E84103A0CD3A}" presName="vSp" presStyleCnt="0"/>
      <dgm:spPr/>
    </dgm:pt>
    <dgm:pt modelId="{4B99DBFA-FB00-477B-946E-FB8A587A3D6E}" type="pres">
      <dgm:prSet presAssocID="{D3FFD3E4-345D-464C-9DB3-90530A37DB1F}" presName="horFlow" presStyleCnt="0"/>
      <dgm:spPr/>
    </dgm:pt>
    <dgm:pt modelId="{C2946A05-D0C4-4EEA-9E38-4AB6459A89F0}" type="pres">
      <dgm:prSet presAssocID="{D3FFD3E4-345D-464C-9DB3-90530A37DB1F}" presName="bigChev" presStyleLbl="node1" presStyleIdx="5" presStyleCnt="7" custScaleX="320000" custScaleY="167377" custLinFactY="100000" custLinFactNeighborX="-8339" custLinFactNeighborY="116781"/>
      <dgm:spPr/>
      <dgm:t>
        <a:bodyPr/>
        <a:lstStyle/>
        <a:p>
          <a:endParaRPr lang="ru-RU"/>
        </a:p>
      </dgm:t>
    </dgm:pt>
    <dgm:pt modelId="{B1EF717C-4635-4E0D-B318-8649F86659CB}" type="pres">
      <dgm:prSet presAssocID="{D3FFD3E4-345D-464C-9DB3-90530A37DB1F}" presName="vSp" presStyleCnt="0"/>
      <dgm:spPr/>
    </dgm:pt>
    <dgm:pt modelId="{08CC94FF-68C7-48D2-80AD-A3272A462D0E}" type="pres">
      <dgm:prSet presAssocID="{E84375B8-E177-421B-98C2-C55D34FB7522}" presName="horFlow" presStyleCnt="0"/>
      <dgm:spPr/>
    </dgm:pt>
    <dgm:pt modelId="{1B7E67B0-3347-4D9E-B1AF-F08471AB28C8}" type="pres">
      <dgm:prSet presAssocID="{E84375B8-E177-421B-98C2-C55D34FB7522}" presName="bigChev" presStyleLbl="node1" presStyleIdx="6" presStyleCnt="7" custScaleX="320000" custLinFactY="-458428" custLinFactNeighborY="-500000"/>
      <dgm:spPr/>
      <dgm:t>
        <a:bodyPr/>
        <a:lstStyle/>
        <a:p>
          <a:endParaRPr lang="ru-RU"/>
        </a:p>
      </dgm:t>
    </dgm:pt>
  </dgm:ptLst>
  <dgm:cxnLst>
    <dgm:cxn modelId="{77BC7EC3-67DD-4459-AF8D-EB78FB54601C}" srcId="{1AA54AD1-686C-46D9-B126-FEFB1C655B7E}" destId="{E84375B8-E177-421B-98C2-C55D34FB7522}" srcOrd="6" destOrd="0" parTransId="{6F240541-83A5-4E69-9FBE-54F8EC57A7EF}" sibTransId="{14D6F7B7-E67F-4014-9C1A-4D0D2B11A8DD}"/>
    <dgm:cxn modelId="{E09B6125-9CBB-446C-83FF-349C32E5DC62}" srcId="{1AA54AD1-686C-46D9-B126-FEFB1C655B7E}" destId="{9229D2D9-8B4F-455F-A753-4189B9C598F3}" srcOrd="2" destOrd="0" parTransId="{0D2D5E26-AC52-4F90-BEA1-5479B3676EF1}" sibTransId="{FD8202CA-607B-4F89-BEB5-7DAEDC4BC871}"/>
    <dgm:cxn modelId="{E4F995E6-D3D7-451E-BF21-9C7C6DDC94BF}" srcId="{1AA54AD1-686C-46D9-B126-FEFB1C655B7E}" destId="{13ECCF16-F7E2-4688-9C29-007387C151A6}" srcOrd="0" destOrd="0" parTransId="{18E52F02-F081-4607-B60B-117C002702AD}" sibTransId="{E27308C0-B943-4693-918C-ADAC07C592C6}"/>
    <dgm:cxn modelId="{5A248BAE-4602-4C84-A656-F0C4B19C4BC6}" type="presOf" srcId="{E84375B8-E177-421B-98C2-C55D34FB7522}" destId="{1B7E67B0-3347-4D9E-B1AF-F08471AB28C8}" srcOrd="0" destOrd="0" presId="urn:microsoft.com/office/officeart/2005/8/layout/lProcess3"/>
    <dgm:cxn modelId="{E2593BCC-BBE0-4970-A525-30B7E8406378}" type="presOf" srcId="{AB20765B-85AD-4F52-8A9F-9E929472FEF9}" destId="{13DBDCBD-7A08-4AAC-8213-D9E07790B862}" srcOrd="0" destOrd="0" presId="urn:microsoft.com/office/officeart/2005/8/layout/lProcess3"/>
    <dgm:cxn modelId="{F436FB64-F742-4C68-9553-C1ADECEA5A3D}" type="presOf" srcId="{13ECCF16-F7E2-4688-9C29-007387C151A6}" destId="{905A7A91-820B-485C-991D-1E7752AD0446}" srcOrd="0" destOrd="0" presId="urn:microsoft.com/office/officeart/2005/8/layout/lProcess3"/>
    <dgm:cxn modelId="{B316B201-299F-4B62-BB05-B32BD02CD138}" srcId="{1AA54AD1-686C-46D9-B126-FEFB1C655B7E}" destId="{5A544B1D-6937-4A14-9C17-E4A2BEBA2857}" srcOrd="1" destOrd="0" parTransId="{87A67130-3EBA-4D66-8663-FE8639703A67}" sibTransId="{B5CD0AFF-CEE8-4EED-B9EE-D8D66682398E}"/>
    <dgm:cxn modelId="{97B84F88-4FCD-437F-86A1-DC1E282AAF07}" type="presOf" srcId="{D3FFD3E4-345D-464C-9DB3-90530A37DB1F}" destId="{C2946A05-D0C4-4EEA-9E38-4AB6459A89F0}" srcOrd="0" destOrd="0" presId="urn:microsoft.com/office/officeart/2005/8/layout/lProcess3"/>
    <dgm:cxn modelId="{5B7B54AC-2054-4B69-8628-63B7A2955C11}" type="presOf" srcId="{D46468B0-F990-4376-84F6-E84103A0CD3A}" destId="{CC118348-14E9-40A5-8E53-96E58C30463F}" srcOrd="0" destOrd="0" presId="urn:microsoft.com/office/officeart/2005/8/layout/lProcess3"/>
    <dgm:cxn modelId="{B119C20A-8CBD-4AC2-B2B0-0A3648DD0050}" srcId="{1AA54AD1-686C-46D9-B126-FEFB1C655B7E}" destId="{D46468B0-F990-4376-84F6-E84103A0CD3A}" srcOrd="4" destOrd="0" parTransId="{B7361E7E-B55F-424A-99D2-C3CA7C0B41DB}" sibTransId="{4E3B68E2-D78D-4C71-A4BA-72567DBEF82A}"/>
    <dgm:cxn modelId="{2EB2D673-003F-4DA7-A532-C22C6F0BD7C8}" type="presOf" srcId="{5A544B1D-6937-4A14-9C17-E4A2BEBA2857}" destId="{0DA75FDD-1B5E-4B72-BE41-9C696178F860}" srcOrd="0" destOrd="0" presId="urn:microsoft.com/office/officeart/2005/8/layout/lProcess3"/>
    <dgm:cxn modelId="{BFFCB60F-5E7E-4482-BA33-22E96E7CB531}" type="presOf" srcId="{9229D2D9-8B4F-455F-A753-4189B9C598F3}" destId="{4DEBEF8E-FB9C-4716-895C-17FB06D2DEDD}" srcOrd="0" destOrd="0" presId="urn:microsoft.com/office/officeart/2005/8/layout/lProcess3"/>
    <dgm:cxn modelId="{F5994DA0-959A-4CA9-A775-81D81D1FED97}" type="presOf" srcId="{1AA54AD1-686C-46D9-B126-FEFB1C655B7E}" destId="{FA3C3EE9-43AE-45CC-A983-752F670AC876}" srcOrd="0" destOrd="0" presId="urn:microsoft.com/office/officeart/2005/8/layout/lProcess3"/>
    <dgm:cxn modelId="{5244EA9E-5494-4BCD-84C4-2527EE92D800}" srcId="{1AA54AD1-686C-46D9-B126-FEFB1C655B7E}" destId="{D3FFD3E4-345D-464C-9DB3-90530A37DB1F}" srcOrd="5" destOrd="0" parTransId="{6B72FA99-80CE-4117-8C22-41CA707FA2A8}" sibTransId="{EEF39C45-1C14-4541-8259-FD8B8EFA932B}"/>
    <dgm:cxn modelId="{6CBFCF7E-905B-403E-8C5F-E803AB980F1B}" srcId="{1AA54AD1-686C-46D9-B126-FEFB1C655B7E}" destId="{AB20765B-85AD-4F52-8A9F-9E929472FEF9}" srcOrd="3" destOrd="0" parTransId="{AFD65A4D-5E46-41A4-B5F5-4383D4140C1B}" sibTransId="{ECFEF87D-FE02-472F-BE8B-0FCA92C04B09}"/>
    <dgm:cxn modelId="{BE3D6BB0-4A01-4D15-920D-A47E73CDEE73}" type="presParOf" srcId="{FA3C3EE9-43AE-45CC-A983-752F670AC876}" destId="{E299417C-AE0D-4D0F-AC05-9AF3E5879604}" srcOrd="0" destOrd="0" presId="urn:microsoft.com/office/officeart/2005/8/layout/lProcess3"/>
    <dgm:cxn modelId="{9F462CA5-A4D8-4D7D-9E6C-3C024E45039D}" type="presParOf" srcId="{E299417C-AE0D-4D0F-AC05-9AF3E5879604}" destId="{905A7A91-820B-485C-991D-1E7752AD0446}" srcOrd="0" destOrd="0" presId="urn:microsoft.com/office/officeart/2005/8/layout/lProcess3"/>
    <dgm:cxn modelId="{0C9AE723-D155-41AA-90D9-9807A1DE46E4}" type="presParOf" srcId="{FA3C3EE9-43AE-45CC-A983-752F670AC876}" destId="{3A0AE9AF-CD24-4BAC-8F4D-F847E0BB5224}" srcOrd="1" destOrd="0" presId="urn:microsoft.com/office/officeart/2005/8/layout/lProcess3"/>
    <dgm:cxn modelId="{EBDD3468-A75F-4F2C-B2E6-A0CB7D0EDCE7}" type="presParOf" srcId="{FA3C3EE9-43AE-45CC-A983-752F670AC876}" destId="{324488FD-83BD-43F0-8672-F20A9E323025}" srcOrd="2" destOrd="0" presId="urn:microsoft.com/office/officeart/2005/8/layout/lProcess3"/>
    <dgm:cxn modelId="{A580AE6C-0952-4282-8EAC-665866CDE9F9}" type="presParOf" srcId="{324488FD-83BD-43F0-8672-F20A9E323025}" destId="{0DA75FDD-1B5E-4B72-BE41-9C696178F860}" srcOrd="0" destOrd="0" presId="urn:microsoft.com/office/officeart/2005/8/layout/lProcess3"/>
    <dgm:cxn modelId="{8C941F86-A69A-41D4-89E5-6E427F66A263}" type="presParOf" srcId="{FA3C3EE9-43AE-45CC-A983-752F670AC876}" destId="{7C3206EF-E682-4041-A090-1F217979CE3D}" srcOrd="3" destOrd="0" presId="urn:microsoft.com/office/officeart/2005/8/layout/lProcess3"/>
    <dgm:cxn modelId="{4864D053-99CD-45A0-898D-11010070EF0F}" type="presParOf" srcId="{FA3C3EE9-43AE-45CC-A983-752F670AC876}" destId="{50ED6F53-C963-4594-96CC-01D93A726E7E}" srcOrd="4" destOrd="0" presId="urn:microsoft.com/office/officeart/2005/8/layout/lProcess3"/>
    <dgm:cxn modelId="{C0A35AE8-820F-495C-A2E7-7A2372292C8E}" type="presParOf" srcId="{50ED6F53-C963-4594-96CC-01D93A726E7E}" destId="{4DEBEF8E-FB9C-4716-895C-17FB06D2DEDD}" srcOrd="0" destOrd="0" presId="urn:microsoft.com/office/officeart/2005/8/layout/lProcess3"/>
    <dgm:cxn modelId="{EC2E72AA-F4BB-4888-9376-691DAECA8DD2}" type="presParOf" srcId="{FA3C3EE9-43AE-45CC-A983-752F670AC876}" destId="{AC49E950-B04E-43BA-BC4F-2C6D13679B47}" srcOrd="5" destOrd="0" presId="urn:microsoft.com/office/officeart/2005/8/layout/lProcess3"/>
    <dgm:cxn modelId="{8E82CC44-2F4B-4A87-B488-1B12A6EBC433}" type="presParOf" srcId="{FA3C3EE9-43AE-45CC-A983-752F670AC876}" destId="{CC57A6E3-9AC6-4CFD-B7EE-4A96EDB1A611}" srcOrd="6" destOrd="0" presId="urn:microsoft.com/office/officeart/2005/8/layout/lProcess3"/>
    <dgm:cxn modelId="{A6707124-2EB1-4BE4-AE95-64271BB5C596}" type="presParOf" srcId="{CC57A6E3-9AC6-4CFD-B7EE-4A96EDB1A611}" destId="{13DBDCBD-7A08-4AAC-8213-D9E07790B862}" srcOrd="0" destOrd="0" presId="urn:microsoft.com/office/officeart/2005/8/layout/lProcess3"/>
    <dgm:cxn modelId="{6AB86011-31D3-4E91-98C0-6696EA17EB67}" type="presParOf" srcId="{FA3C3EE9-43AE-45CC-A983-752F670AC876}" destId="{49040F2E-0902-490B-9B6B-6CC46E3954A0}" srcOrd="7" destOrd="0" presId="urn:microsoft.com/office/officeart/2005/8/layout/lProcess3"/>
    <dgm:cxn modelId="{74630614-4FF1-44D4-9C32-713501EA8550}" type="presParOf" srcId="{FA3C3EE9-43AE-45CC-A983-752F670AC876}" destId="{2F8FCB17-DEB8-416E-90B9-D08E69D2EB76}" srcOrd="8" destOrd="0" presId="urn:microsoft.com/office/officeart/2005/8/layout/lProcess3"/>
    <dgm:cxn modelId="{3DCEB911-805C-46CA-804F-49B76FF7AFC2}" type="presParOf" srcId="{2F8FCB17-DEB8-416E-90B9-D08E69D2EB76}" destId="{CC118348-14E9-40A5-8E53-96E58C30463F}" srcOrd="0" destOrd="0" presId="urn:microsoft.com/office/officeart/2005/8/layout/lProcess3"/>
    <dgm:cxn modelId="{AFA01C12-F3A8-452B-BACA-FD74840A25C2}" type="presParOf" srcId="{FA3C3EE9-43AE-45CC-A983-752F670AC876}" destId="{508320A1-5904-48EC-8388-6B07D9F0477F}" srcOrd="9" destOrd="0" presId="urn:microsoft.com/office/officeart/2005/8/layout/lProcess3"/>
    <dgm:cxn modelId="{7F3EFAC7-F9A5-435F-9A4F-EC208AF86051}" type="presParOf" srcId="{FA3C3EE9-43AE-45CC-A983-752F670AC876}" destId="{4B99DBFA-FB00-477B-946E-FB8A587A3D6E}" srcOrd="10" destOrd="0" presId="urn:microsoft.com/office/officeart/2005/8/layout/lProcess3"/>
    <dgm:cxn modelId="{994660C5-3289-4972-AEE3-A24CA63D09B4}" type="presParOf" srcId="{4B99DBFA-FB00-477B-946E-FB8A587A3D6E}" destId="{C2946A05-D0C4-4EEA-9E38-4AB6459A89F0}" srcOrd="0" destOrd="0" presId="urn:microsoft.com/office/officeart/2005/8/layout/lProcess3"/>
    <dgm:cxn modelId="{2653F24C-C63F-48AF-9AA9-BBCAF0A97D5D}" type="presParOf" srcId="{FA3C3EE9-43AE-45CC-A983-752F670AC876}" destId="{B1EF717C-4635-4E0D-B318-8649F86659CB}" srcOrd="11" destOrd="0" presId="urn:microsoft.com/office/officeart/2005/8/layout/lProcess3"/>
    <dgm:cxn modelId="{8333EDA7-1ED7-411C-AFD4-EEB892136AE8}" type="presParOf" srcId="{FA3C3EE9-43AE-45CC-A983-752F670AC876}" destId="{08CC94FF-68C7-48D2-80AD-A3272A462D0E}" srcOrd="12" destOrd="0" presId="urn:microsoft.com/office/officeart/2005/8/layout/lProcess3"/>
    <dgm:cxn modelId="{0DE4BAF4-EA6B-465C-B385-9228DB1384B1}" type="presParOf" srcId="{08CC94FF-68C7-48D2-80AD-A3272A462D0E}" destId="{1B7E67B0-3347-4D9E-B1AF-F08471AB28C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C307FA-A22F-498F-86CF-3CBB1E061A19}" type="doc">
      <dgm:prSet loTypeId="urn:microsoft.com/office/officeart/2005/8/layout/pyramid2" loCatId="pyramid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765E91D0-8C26-46F2-9AF6-E4327030B687}">
      <dgm:prSet custT="1"/>
      <dgm:spPr/>
      <dgm:t>
        <a:bodyPr/>
        <a:lstStyle/>
        <a:p>
          <a:pPr rtl="0"/>
          <a:r>
            <a:rPr lang="ru-RU" sz="1200" b="1" dirty="0" smtClean="0"/>
            <a:t>1. </a:t>
          </a:r>
          <a:r>
            <a:rPr lang="ru-RU" sz="1200" b="1" i="1" dirty="0" smtClean="0"/>
            <a:t>Непосредственно-организованная деятельность с детьми </a:t>
          </a:r>
          <a:r>
            <a:rPr lang="ru-RU" sz="1200" b="1" dirty="0" smtClean="0"/>
            <a:t>(плановые эксперименты). Для последовательного поэтапного развития у детей исследовательских способностей, воспитателями разработан перспективный план опытов и экспериментов</a:t>
          </a:r>
          <a:r>
            <a:rPr lang="ru-RU" sz="700" dirty="0" smtClean="0"/>
            <a:t>. </a:t>
          </a:r>
          <a:endParaRPr lang="ru-RU" sz="700" dirty="0"/>
        </a:p>
      </dgm:t>
    </dgm:pt>
    <dgm:pt modelId="{FAAC066E-B28D-4941-A0A9-290A8C8CA246}" type="parTrans" cxnId="{87B1FB97-7B32-48E8-9749-55BD7E10594C}">
      <dgm:prSet/>
      <dgm:spPr/>
      <dgm:t>
        <a:bodyPr/>
        <a:lstStyle/>
        <a:p>
          <a:endParaRPr lang="ru-RU"/>
        </a:p>
      </dgm:t>
    </dgm:pt>
    <dgm:pt modelId="{84268EB3-1F55-4238-B1FD-5EA68AF1B11C}" type="sibTrans" cxnId="{87B1FB97-7B32-48E8-9749-55BD7E10594C}">
      <dgm:prSet/>
      <dgm:spPr/>
      <dgm:t>
        <a:bodyPr/>
        <a:lstStyle/>
        <a:p>
          <a:endParaRPr lang="ru-RU"/>
        </a:p>
      </dgm:t>
    </dgm:pt>
    <dgm:pt modelId="{0CF7325F-42C0-454B-8E0F-B963B91CC56A}">
      <dgm:prSet custT="1"/>
      <dgm:spPr/>
      <dgm:t>
        <a:bodyPr/>
        <a:lstStyle/>
        <a:p>
          <a:pPr rtl="0"/>
          <a:r>
            <a:rPr lang="ru-RU" sz="1200" b="1" dirty="0" smtClean="0"/>
            <a:t>2. </a:t>
          </a:r>
          <a:r>
            <a:rPr lang="ru-RU" sz="1200" b="1" i="1" dirty="0" smtClean="0"/>
            <a:t>Совместная деятельность с детьми </a:t>
          </a:r>
          <a:r>
            <a:rPr lang="ru-RU" sz="1200" b="1" dirty="0" smtClean="0"/>
            <a:t>(наблюдения, труд, художественное творчество). Связь детского экспериментирования с изобразительной деятельностью двусторонняя. Чем сильнее будут развиты изобразительные способности ребёнка, тем точнее будет зарегистрирован результат природоведческого эксперимента. В то же время чем глубже ребёнок изучит объект в процессе ознакомления с природой, тем точнее он передаст его детали во время изобразительной деятельности.</a:t>
          </a:r>
          <a:endParaRPr lang="ru-RU" sz="1200" b="1" dirty="0"/>
        </a:p>
      </dgm:t>
    </dgm:pt>
    <dgm:pt modelId="{61348870-AFF1-43BB-99D4-790AEBFE1249}" type="parTrans" cxnId="{5A739833-B22B-48EB-AA24-E32646812E36}">
      <dgm:prSet/>
      <dgm:spPr/>
      <dgm:t>
        <a:bodyPr/>
        <a:lstStyle/>
        <a:p>
          <a:endParaRPr lang="ru-RU"/>
        </a:p>
      </dgm:t>
    </dgm:pt>
    <dgm:pt modelId="{8737A369-6706-466E-A8A5-836A267C8980}" type="sibTrans" cxnId="{5A739833-B22B-48EB-AA24-E32646812E36}">
      <dgm:prSet/>
      <dgm:spPr/>
      <dgm:t>
        <a:bodyPr/>
        <a:lstStyle/>
        <a:p>
          <a:endParaRPr lang="ru-RU"/>
        </a:p>
      </dgm:t>
    </dgm:pt>
    <dgm:pt modelId="{A69A4145-B206-40AF-B61B-F04910F3E71F}">
      <dgm:prSet custT="1"/>
      <dgm:spPr/>
      <dgm:t>
        <a:bodyPr/>
        <a:lstStyle/>
        <a:p>
          <a:pPr rtl="0"/>
          <a:r>
            <a:rPr lang="ru-RU" sz="1200" b="1" dirty="0" smtClean="0"/>
            <a:t>3.  </a:t>
          </a:r>
          <a:r>
            <a:rPr lang="ru-RU" sz="1200" b="1" i="1" dirty="0" smtClean="0"/>
            <a:t>Самостоятельная деятельность детей </a:t>
          </a:r>
          <a:r>
            <a:rPr lang="ru-RU" sz="1200" b="1" dirty="0" smtClean="0"/>
            <a:t>(работа в лаборатории).</a:t>
          </a:r>
          <a:endParaRPr lang="ru-RU" sz="1200" b="1" dirty="0"/>
        </a:p>
      </dgm:t>
    </dgm:pt>
    <dgm:pt modelId="{3655A2C7-310B-41B4-BD74-0C61BA4AF647}" type="parTrans" cxnId="{4872F3D6-B178-4340-966A-D279F63B4C5C}">
      <dgm:prSet/>
      <dgm:spPr/>
      <dgm:t>
        <a:bodyPr/>
        <a:lstStyle/>
        <a:p>
          <a:endParaRPr lang="ru-RU"/>
        </a:p>
      </dgm:t>
    </dgm:pt>
    <dgm:pt modelId="{23639E0F-4C51-4F3D-B39D-628F10535CF6}" type="sibTrans" cxnId="{4872F3D6-B178-4340-966A-D279F63B4C5C}">
      <dgm:prSet/>
      <dgm:spPr/>
      <dgm:t>
        <a:bodyPr/>
        <a:lstStyle/>
        <a:p>
          <a:endParaRPr lang="ru-RU"/>
        </a:p>
      </dgm:t>
    </dgm:pt>
    <dgm:pt modelId="{1E9F1F68-5439-4514-B7A4-379917866764}">
      <dgm:prSet custT="1"/>
      <dgm:spPr/>
      <dgm:t>
        <a:bodyPr/>
        <a:lstStyle/>
        <a:p>
          <a:pPr rtl="0"/>
          <a:r>
            <a:rPr lang="ru-RU" sz="1200" b="1" dirty="0" smtClean="0"/>
            <a:t>4. </a:t>
          </a:r>
          <a:r>
            <a:rPr lang="ru-RU" sz="1200" b="1" i="1" dirty="0" smtClean="0"/>
            <a:t>Совместная работа с родителями </a:t>
          </a:r>
          <a:r>
            <a:rPr lang="ru-RU" sz="1200" b="1" dirty="0" smtClean="0"/>
            <a:t>(участие в различных исследовательских проектах)</a:t>
          </a:r>
          <a:endParaRPr lang="ru-RU" sz="1200" b="1" dirty="0"/>
        </a:p>
      </dgm:t>
    </dgm:pt>
    <dgm:pt modelId="{EEE8B7E1-460C-4150-9802-84FF9EF390D9}" type="parTrans" cxnId="{BEE093D3-B6BF-4AEE-8F95-25FC1AF02100}">
      <dgm:prSet/>
      <dgm:spPr/>
      <dgm:t>
        <a:bodyPr/>
        <a:lstStyle/>
        <a:p>
          <a:endParaRPr lang="ru-RU"/>
        </a:p>
      </dgm:t>
    </dgm:pt>
    <dgm:pt modelId="{15236B3E-32F8-4F93-BC22-C4C2EFF0274C}" type="sibTrans" cxnId="{BEE093D3-B6BF-4AEE-8F95-25FC1AF02100}">
      <dgm:prSet/>
      <dgm:spPr/>
      <dgm:t>
        <a:bodyPr/>
        <a:lstStyle/>
        <a:p>
          <a:endParaRPr lang="ru-RU"/>
        </a:p>
      </dgm:t>
    </dgm:pt>
    <dgm:pt modelId="{9CEF24CB-15DB-4BBF-BDA3-B6E7A0DC9FA0}" type="pres">
      <dgm:prSet presAssocID="{04C307FA-A22F-498F-86CF-3CBB1E061A1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26D28C3-5BFB-4111-87B3-42B9C6956B78}" type="pres">
      <dgm:prSet presAssocID="{04C307FA-A22F-498F-86CF-3CBB1E061A19}" presName="pyramid" presStyleLbl="node1" presStyleIdx="0" presStyleCnt="1"/>
      <dgm:spPr/>
    </dgm:pt>
    <dgm:pt modelId="{0EB7972E-1FC3-41B3-AC60-D9A574215DA2}" type="pres">
      <dgm:prSet presAssocID="{04C307FA-A22F-498F-86CF-3CBB1E061A19}" presName="theList" presStyleCnt="0"/>
      <dgm:spPr/>
    </dgm:pt>
    <dgm:pt modelId="{7BEE387E-C936-484E-B57F-DC5A9F942496}" type="pres">
      <dgm:prSet presAssocID="{765E91D0-8C26-46F2-9AF6-E4327030B687}" presName="aNode" presStyleLbl="fgAcc1" presStyleIdx="0" presStyleCnt="4" custScaleX="144667" custScaleY="342823" custLinFactY="-7217" custLinFactNeighborX="1432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51F2D-7BD3-4EF8-8B41-8826C1D41E58}" type="pres">
      <dgm:prSet presAssocID="{765E91D0-8C26-46F2-9AF6-E4327030B687}" presName="aSpace" presStyleCnt="0"/>
      <dgm:spPr/>
    </dgm:pt>
    <dgm:pt modelId="{CB2FDF86-AFAF-440E-AD7C-C818AD64C715}" type="pres">
      <dgm:prSet presAssocID="{0CF7325F-42C0-454B-8E0F-B963B91CC56A}" presName="aNode" presStyleLbl="fgAcc1" presStyleIdx="1" presStyleCnt="4" custScaleX="148178" custScaleY="434446" custLinFactNeighborX="13726" custLinFactNeighborY="56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71EEA-FCBE-4209-840F-C6F43356BB36}" type="pres">
      <dgm:prSet presAssocID="{0CF7325F-42C0-454B-8E0F-B963B91CC56A}" presName="aSpace" presStyleCnt="0"/>
      <dgm:spPr/>
    </dgm:pt>
    <dgm:pt modelId="{2B7FAE27-C25C-4C11-A601-3609F1660AC2}" type="pres">
      <dgm:prSet presAssocID="{A69A4145-B206-40AF-B61B-F04910F3E71F}" presName="aNode" presStyleLbl="fgAcc1" presStyleIdx="2" presStyleCnt="4" custScaleX="148841" custLinFactY="13526" custLinFactNeighborX="1859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0D4D9-B26E-4106-9688-7960F5EFD455}" type="pres">
      <dgm:prSet presAssocID="{A69A4145-B206-40AF-B61B-F04910F3E71F}" presName="aSpace" presStyleCnt="0"/>
      <dgm:spPr/>
    </dgm:pt>
    <dgm:pt modelId="{18D5B576-1E67-4042-BD28-202E38CCFC30}" type="pres">
      <dgm:prSet presAssocID="{1E9F1F68-5439-4514-B7A4-379917866764}" presName="aNode" presStyleLbl="fgAcc1" presStyleIdx="3" presStyleCnt="4" custScaleX="147581" custLinFactY="47883" custLinFactNeighborX="2737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2B2504-D1BF-4CFB-B8F9-DC1C12217E6C}" type="pres">
      <dgm:prSet presAssocID="{1E9F1F68-5439-4514-B7A4-379917866764}" presName="aSpace" presStyleCnt="0"/>
      <dgm:spPr/>
    </dgm:pt>
  </dgm:ptLst>
  <dgm:cxnLst>
    <dgm:cxn modelId="{A7AC463B-2EFF-485B-8D9D-F23DA9362541}" type="presOf" srcId="{765E91D0-8C26-46F2-9AF6-E4327030B687}" destId="{7BEE387E-C936-484E-B57F-DC5A9F942496}" srcOrd="0" destOrd="0" presId="urn:microsoft.com/office/officeart/2005/8/layout/pyramid2"/>
    <dgm:cxn modelId="{5A739833-B22B-48EB-AA24-E32646812E36}" srcId="{04C307FA-A22F-498F-86CF-3CBB1E061A19}" destId="{0CF7325F-42C0-454B-8E0F-B963B91CC56A}" srcOrd="1" destOrd="0" parTransId="{61348870-AFF1-43BB-99D4-790AEBFE1249}" sibTransId="{8737A369-6706-466E-A8A5-836A267C8980}"/>
    <dgm:cxn modelId="{87B1FB97-7B32-48E8-9749-55BD7E10594C}" srcId="{04C307FA-A22F-498F-86CF-3CBB1E061A19}" destId="{765E91D0-8C26-46F2-9AF6-E4327030B687}" srcOrd="0" destOrd="0" parTransId="{FAAC066E-B28D-4941-A0A9-290A8C8CA246}" sibTransId="{84268EB3-1F55-4238-B1FD-5EA68AF1B11C}"/>
    <dgm:cxn modelId="{FC0BCD75-F30B-4213-97B5-0D318876FF98}" type="presOf" srcId="{1E9F1F68-5439-4514-B7A4-379917866764}" destId="{18D5B576-1E67-4042-BD28-202E38CCFC30}" srcOrd="0" destOrd="0" presId="urn:microsoft.com/office/officeart/2005/8/layout/pyramid2"/>
    <dgm:cxn modelId="{6EF967ED-BB7F-4861-B541-C7D8290A8E3C}" type="presOf" srcId="{A69A4145-B206-40AF-B61B-F04910F3E71F}" destId="{2B7FAE27-C25C-4C11-A601-3609F1660AC2}" srcOrd="0" destOrd="0" presId="urn:microsoft.com/office/officeart/2005/8/layout/pyramid2"/>
    <dgm:cxn modelId="{5F392821-F342-4351-9787-578451590F72}" type="presOf" srcId="{04C307FA-A22F-498F-86CF-3CBB1E061A19}" destId="{9CEF24CB-15DB-4BBF-BDA3-B6E7A0DC9FA0}" srcOrd="0" destOrd="0" presId="urn:microsoft.com/office/officeart/2005/8/layout/pyramid2"/>
    <dgm:cxn modelId="{BEE093D3-B6BF-4AEE-8F95-25FC1AF02100}" srcId="{04C307FA-A22F-498F-86CF-3CBB1E061A19}" destId="{1E9F1F68-5439-4514-B7A4-379917866764}" srcOrd="3" destOrd="0" parTransId="{EEE8B7E1-460C-4150-9802-84FF9EF390D9}" sibTransId="{15236B3E-32F8-4F93-BC22-C4C2EFF0274C}"/>
    <dgm:cxn modelId="{A1106B2F-C406-4978-8F80-6FC9EBDD52E5}" type="presOf" srcId="{0CF7325F-42C0-454B-8E0F-B963B91CC56A}" destId="{CB2FDF86-AFAF-440E-AD7C-C818AD64C715}" srcOrd="0" destOrd="0" presId="urn:microsoft.com/office/officeart/2005/8/layout/pyramid2"/>
    <dgm:cxn modelId="{4872F3D6-B178-4340-966A-D279F63B4C5C}" srcId="{04C307FA-A22F-498F-86CF-3CBB1E061A19}" destId="{A69A4145-B206-40AF-B61B-F04910F3E71F}" srcOrd="2" destOrd="0" parTransId="{3655A2C7-310B-41B4-BD74-0C61BA4AF647}" sibTransId="{23639E0F-4C51-4F3D-B39D-628F10535CF6}"/>
    <dgm:cxn modelId="{35240D50-15CF-4B84-B4C6-DE47F8DB62AE}" type="presParOf" srcId="{9CEF24CB-15DB-4BBF-BDA3-B6E7A0DC9FA0}" destId="{B26D28C3-5BFB-4111-87B3-42B9C6956B78}" srcOrd="0" destOrd="0" presId="urn:microsoft.com/office/officeart/2005/8/layout/pyramid2"/>
    <dgm:cxn modelId="{94117A42-B6CE-45BF-AEBA-1C8903757234}" type="presParOf" srcId="{9CEF24CB-15DB-4BBF-BDA3-B6E7A0DC9FA0}" destId="{0EB7972E-1FC3-41B3-AC60-D9A574215DA2}" srcOrd="1" destOrd="0" presId="urn:microsoft.com/office/officeart/2005/8/layout/pyramid2"/>
    <dgm:cxn modelId="{C597CA3A-9823-43ED-B631-9DB26EAA0B34}" type="presParOf" srcId="{0EB7972E-1FC3-41B3-AC60-D9A574215DA2}" destId="{7BEE387E-C936-484E-B57F-DC5A9F942496}" srcOrd="0" destOrd="0" presId="urn:microsoft.com/office/officeart/2005/8/layout/pyramid2"/>
    <dgm:cxn modelId="{1C8A8F6C-ABE9-4D51-B304-9A6CD8ABFB73}" type="presParOf" srcId="{0EB7972E-1FC3-41B3-AC60-D9A574215DA2}" destId="{F3351F2D-7BD3-4EF8-8B41-8826C1D41E58}" srcOrd="1" destOrd="0" presId="urn:microsoft.com/office/officeart/2005/8/layout/pyramid2"/>
    <dgm:cxn modelId="{C1635413-C012-4215-BACB-57CA96F7CC89}" type="presParOf" srcId="{0EB7972E-1FC3-41B3-AC60-D9A574215DA2}" destId="{CB2FDF86-AFAF-440E-AD7C-C818AD64C715}" srcOrd="2" destOrd="0" presId="urn:microsoft.com/office/officeart/2005/8/layout/pyramid2"/>
    <dgm:cxn modelId="{A383B799-CC23-4EE3-B09A-392BF47BCDA7}" type="presParOf" srcId="{0EB7972E-1FC3-41B3-AC60-D9A574215DA2}" destId="{88D71EEA-FCBE-4209-840F-C6F43356BB36}" srcOrd="3" destOrd="0" presId="urn:microsoft.com/office/officeart/2005/8/layout/pyramid2"/>
    <dgm:cxn modelId="{4C576474-023A-4F38-990D-131347424C7C}" type="presParOf" srcId="{0EB7972E-1FC3-41B3-AC60-D9A574215DA2}" destId="{2B7FAE27-C25C-4C11-A601-3609F1660AC2}" srcOrd="4" destOrd="0" presId="urn:microsoft.com/office/officeart/2005/8/layout/pyramid2"/>
    <dgm:cxn modelId="{1440DB6C-9161-4BFE-BAC3-F288109A3941}" type="presParOf" srcId="{0EB7972E-1FC3-41B3-AC60-D9A574215DA2}" destId="{2980D4D9-B26E-4106-9688-7960F5EFD455}" srcOrd="5" destOrd="0" presId="urn:microsoft.com/office/officeart/2005/8/layout/pyramid2"/>
    <dgm:cxn modelId="{F44D97A8-A43F-464C-A6DA-92B5144E1B56}" type="presParOf" srcId="{0EB7972E-1FC3-41B3-AC60-D9A574215DA2}" destId="{18D5B576-1E67-4042-BD28-202E38CCFC30}" srcOrd="6" destOrd="0" presId="urn:microsoft.com/office/officeart/2005/8/layout/pyramid2"/>
    <dgm:cxn modelId="{062B397D-8193-43B6-8E37-20D41DA4B4AD}" type="presParOf" srcId="{0EB7972E-1FC3-41B3-AC60-D9A574215DA2}" destId="{C52B2504-D1BF-4CFB-B8F9-DC1C12217E6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A13E98-95B5-4903-B8D9-972D016463EA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8331863-4ADC-4A55-9411-385442CADA88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</a:rPr>
            <a:t>1. Выделение и постановка проблемы (выбор темы исследования). </a:t>
          </a:r>
          <a:endParaRPr lang="ru-RU" sz="1400" b="1" dirty="0">
            <a:solidFill>
              <a:schemeClr val="tx1"/>
            </a:solidFill>
          </a:endParaRPr>
        </a:p>
      </dgm:t>
    </dgm:pt>
    <dgm:pt modelId="{FCDAB585-88A3-40D0-A271-70C171D5D9DD}" type="parTrans" cxnId="{AE1C968B-1B15-47F5-8A30-B41D97852B6A}">
      <dgm:prSet/>
      <dgm:spPr/>
      <dgm:t>
        <a:bodyPr/>
        <a:lstStyle/>
        <a:p>
          <a:endParaRPr lang="ru-RU"/>
        </a:p>
      </dgm:t>
    </dgm:pt>
    <dgm:pt modelId="{AEA9BAF8-35AB-4971-BFDE-6CEDB11A107C}" type="sibTrans" cxnId="{AE1C968B-1B15-47F5-8A30-B41D97852B6A}">
      <dgm:prSet/>
      <dgm:spPr/>
      <dgm:t>
        <a:bodyPr/>
        <a:lstStyle/>
        <a:p>
          <a:endParaRPr lang="ru-RU"/>
        </a:p>
      </dgm:t>
    </dgm:pt>
    <dgm:pt modelId="{F9D5F550-98FC-4662-B3F9-23BE4ADF7B38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2. Поиск и предложение возможных вариантов решения.</a:t>
          </a:r>
          <a:endParaRPr lang="ru-RU" b="1" dirty="0">
            <a:solidFill>
              <a:schemeClr val="tx1"/>
            </a:solidFill>
          </a:endParaRPr>
        </a:p>
      </dgm:t>
    </dgm:pt>
    <dgm:pt modelId="{E88A754E-5FF5-4D41-AEE2-A74A06FAABB1}" type="parTrans" cxnId="{219A9312-3CA4-4438-BDA2-65527886AAEA}">
      <dgm:prSet/>
      <dgm:spPr/>
      <dgm:t>
        <a:bodyPr/>
        <a:lstStyle/>
        <a:p>
          <a:endParaRPr lang="ru-RU"/>
        </a:p>
      </dgm:t>
    </dgm:pt>
    <dgm:pt modelId="{E1DD030A-48FD-4F74-B13D-B6655CC70ECC}" type="sibTrans" cxnId="{219A9312-3CA4-4438-BDA2-65527886AAEA}">
      <dgm:prSet/>
      <dgm:spPr/>
      <dgm:t>
        <a:bodyPr/>
        <a:lstStyle/>
        <a:p>
          <a:endParaRPr lang="ru-RU"/>
        </a:p>
      </dgm:t>
    </dgm:pt>
    <dgm:pt modelId="{C1748D04-418D-43FE-AA8F-22DB0B2FAF05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3. Сбор материала.</a:t>
          </a:r>
          <a:endParaRPr lang="ru-RU" b="1" dirty="0">
            <a:solidFill>
              <a:schemeClr val="tx1"/>
            </a:solidFill>
          </a:endParaRPr>
        </a:p>
      </dgm:t>
    </dgm:pt>
    <dgm:pt modelId="{2295AE42-7732-47B6-89C5-A1D02E5DA06F}" type="parTrans" cxnId="{03EB6948-3FBC-43E7-AEE2-CB2F0D5187D5}">
      <dgm:prSet/>
      <dgm:spPr/>
      <dgm:t>
        <a:bodyPr/>
        <a:lstStyle/>
        <a:p>
          <a:endParaRPr lang="ru-RU"/>
        </a:p>
      </dgm:t>
    </dgm:pt>
    <dgm:pt modelId="{1AF16FF1-2411-4465-8BA3-2D7F022A1842}" type="sibTrans" cxnId="{03EB6948-3FBC-43E7-AEE2-CB2F0D5187D5}">
      <dgm:prSet/>
      <dgm:spPr/>
      <dgm:t>
        <a:bodyPr/>
        <a:lstStyle/>
        <a:p>
          <a:endParaRPr lang="ru-RU"/>
        </a:p>
      </dgm:t>
    </dgm:pt>
    <dgm:pt modelId="{960FFB48-DC9C-44AC-BBAB-C928EEE539C1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4. Обобщение полученных данных. </a:t>
          </a:r>
          <a:endParaRPr lang="ru-RU" b="1" dirty="0">
            <a:solidFill>
              <a:schemeClr val="tx1"/>
            </a:solidFill>
          </a:endParaRPr>
        </a:p>
      </dgm:t>
    </dgm:pt>
    <dgm:pt modelId="{7CC8426B-A83F-43AC-BD1B-48A25CEB7E31}" type="parTrans" cxnId="{553FBD03-1902-48B3-902C-448155C1F986}">
      <dgm:prSet/>
      <dgm:spPr/>
      <dgm:t>
        <a:bodyPr/>
        <a:lstStyle/>
        <a:p>
          <a:endParaRPr lang="ru-RU"/>
        </a:p>
      </dgm:t>
    </dgm:pt>
    <dgm:pt modelId="{B65FE933-62ED-4C38-9C82-947974BB04A7}" type="sibTrans" cxnId="{553FBD03-1902-48B3-902C-448155C1F986}">
      <dgm:prSet/>
      <dgm:spPr/>
      <dgm:t>
        <a:bodyPr/>
        <a:lstStyle/>
        <a:p>
          <a:endParaRPr lang="ru-RU"/>
        </a:p>
      </dgm:t>
    </dgm:pt>
    <dgm:pt modelId="{D3D591D6-8063-4E3E-9084-B41158F2CD6A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5. Подведение итогов.</a:t>
          </a:r>
          <a:endParaRPr lang="ru-RU" b="1" dirty="0">
            <a:solidFill>
              <a:schemeClr val="tx1"/>
            </a:solidFill>
          </a:endParaRPr>
        </a:p>
      </dgm:t>
    </dgm:pt>
    <dgm:pt modelId="{D5540719-5718-496D-8184-8E2240B89BD0}" type="parTrans" cxnId="{39959DD9-D865-4C6B-8748-9E527C260ECE}">
      <dgm:prSet/>
      <dgm:spPr/>
      <dgm:t>
        <a:bodyPr/>
        <a:lstStyle/>
        <a:p>
          <a:endParaRPr lang="ru-RU"/>
        </a:p>
      </dgm:t>
    </dgm:pt>
    <dgm:pt modelId="{A40C75BA-2574-4FB9-A071-0EB17604A59D}" type="sibTrans" cxnId="{39959DD9-D865-4C6B-8748-9E527C260ECE}">
      <dgm:prSet/>
      <dgm:spPr/>
      <dgm:t>
        <a:bodyPr/>
        <a:lstStyle/>
        <a:p>
          <a:endParaRPr lang="ru-RU"/>
        </a:p>
      </dgm:t>
    </dgm:pt>
    <dgm:pt modelId="{4DC473B5-1156-4F14-9316-9EE52F4CE2CF}" type="pres">
      <dgm:prSet presAssocID="{70A13E98-95B5-4903-B8D9-972D016463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84CB99-DC80-44AC-8B07-3F654411B9D1}" type="pres">
      <dgm:prSet presAssocID="{70A13E98-95B5-4903-B8D9-972D016463EA}" presName="fgShape" presStyleLbl="fgShp" presStyleIdx="0" presStyleCnt="1"/>
      <dgm:spPr/>
    </dgm:pt>
    <dgm:pt modelId="{6B29618D-011E-4E83-8E2D-AD6AED692306}" type="pres">
      <dgm:prSet presAssocID="{70A13E98-95B5-4903-B8D9-972D016463EA}" presName="linComp" presStyleCnt="0"/>
      <dgm:spPr/>
    </dgm:pt>
    <dgm:pt modelId="{0367A6EF-1E89-41ED-B737-CCD5216BC931}" type="pres">
      <dgm:prSet presAssocID="{C8331863-4ADC-4A55-9411-385442CADA88}" presName="compNode" presStyleCnt="0"/>
      <dgm:spPr/>
    </dgm:pt>
    <dgm:pt modelId="{73D1FB10-930F-4E56-825C-7CF3C636017A}" type="pres">
      <dgm:prSet presAssocID="{C8331863-4ADC-4A55-9411-385442CADA88}" presName="bkgdShape" presStyleLbl="node1" presStyleIdx="0" presStyleCnt="5"/>
      <dgm:spPr/>
      <dgm:t>
        <a:bodyPr/>
        <a:lstStyle/>
        <a:p>
          <a:endParaRPr lang="ru-RU"/>
        </a:p>
      </dgm:t>
    </dgm:pt>
    <dgm:pt modelId="{28E4D392-1273-439C-B0E3-A8C23D26775E}" type="pres">
      <dgm:prSet presAssocID="{C8331863-4ADC-4A55-9411-385442CADA88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2AF6A-FF10-4652-A458-F39D6C83F64C}" type="pres">
      <dgm:prSet presAssocID="{C8331863-4ADC-4A55-9411-385442CADA88}" presName="invisiNode" presStyleLbl="node1" presStyleIdx="0" presStyleCnt="5"/>
      <dgm:spPr/>
    </dgm:pt>
    <dgm:pt modelId="{E103AEC6-7F43-4C1C-8077-889DF9F04AF4}" type="pres">
      <dgm:prSet presAssocID="{C8331863-4ADC-4A55-9411-385442CADA88}" presName="imagNode" presStyleLbl="fgImgPlace1" presStyleIdx="0" presStyleCnt="5" custScaleY="76960" custLinFactNeighborX="-3191" custLinFactNeighborY="-147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998F155-8CCD-4D4B-B7A2-07AB8FE3FA79}" type="pres">
      <dgm:prSet presAssocID="{AEA9BAF8-35AB-4971-BFDE-6CEDB11A107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7F647D-7425-47D1-9B5B-8014BB1F5540}" type="pres">
      <dgm:prSet presAssocID="{F9D5F550-98FC-4662-B3F9-23BE4ADF7B38}" presName="compNode" presStyleCnt="0"/>
      <dgm:spPr/>
    </dgm:pt>
    <dgm:pt modelId="{A39A4FB7-E732-4D22-BB65-8486DC072E4E}" type="pres">
      <dgm:prSet presAssocID="{F9D5F550-98FC-4662-B3F9-23BE4ADF7B38}" presName="bkgdShape" presStyleLbl="node1" presStyleIdx="1" presStyleCnt="5"/>
      <dgm:spPr/>
      <dgm:t>
        <a:bodyPr/>
        <a:lstStyle/>
        <a:p>
          <a:endParaRPr lang="ru-RU"/>
        </a:p>
      </dgm:t>
    </dgm:pt>
    <dgm:pt modelId="{6B5465FD-460D-4D36-9690-D13EE423E67B}" type="pres">
      <dgm:prSet presAssocID="{F9D5F550-98FC-4662-B3F9-23BE4ADF7B38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6BBC1-051B-41D1-8D52-9085E687B91D}" type="pres">
      <dgm:prSet presAssocID="{F9D5F550-98FC-4662-B3F9-23BE4ADF7B38}" presName="invisiNode" presStyleLbl="node1" presStyleIdx="1" presStyleCnt="5"/>
      <dgm:spPr/>
    </dgm:pt>
    <dgm:pt modelId="{5A02238B-59A1-4748-8639-E7D269B8E570}" type="pres">
      <dgm:prSet presAssocID="{F9D5F550-98FC-4662-B3F9-23BE4ADF7B38}" presName="imagNode" presStyleLbl="fgImgPlace1" presStyleIdx="1" presStyleCnt="5" custScaleY="80308" custLinFactNeighborX="709" custLinFactNeighborY="-130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C6FCC11-282F-42C0-A3C5-5AEA192621BC}" type="pres">
      <dgm:prSet presAssocID="{E1DD030A-48FD-4F74-B13D-B6655CC70EC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D56114-8E23-4056-90B3-0C75751EB3CA}" type="pres">
      <dgm:prSet presAssocID="{C1748D04-418D-43FE-AA8F-22DB0B2FAF05}" presName="compNode" presStyleCnt="0"/>
      <dgm:spPr/>
    </dgm:pt>
    <dgm:pt modelId="{62AE2382-7074-4B7E-A121-20F2C4558C59}" type="pres">
      <dgm:prSet presAssocID="{C1748D04-418D-43FE-AA8F-22DB0B2FAF05}" presName="bkgdShape" presStyleLbl="node1" presStyleIdx="2" presStyleCnt="5"/>
      <dgm:spPr/>
      <dgm:t>
        <a:bodyPr/>
        <a:lstStyle/>
        <a:p>
          <a:endParaRPr lang="ru-RU"/>
        </a:p>
      </dgm:t>
    </dgm:pt>
    <dgm:pt modelId="{31BC5258-C3A4-4A30-87D2-6111C8B40CF3}" type="pres">
      <dgm:prSet presAssocID="{C1748D04-418D-43FE-AA8F-22DB0B2FAF05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E310E-C5D1-4E0D-AC78-B2F5E2F32B5B}" type="pres">
      <dgm:prSet presAssocID="{C1748D04-418D-43FE-AA8F-22DB0B2FAF05}" presName="invisiNode" presStyleLbl="node1" presStyleIdx="2" presStyleCnt="5"/>
      <dgm:spPr/>
    </dgm:pt>
    <dgm:pt modelId="{1692E0F3-B8C4-4B9A-BC24-4F804127D288}" type="pres">
      <dgm:prSet presAssocID="{C1748D04-418D-43FE-AA8F-22DB0B2FAF05}" presName="imagNode" presStyleLbl="fgImgPlace1" presStyleIdx="2" presStyleCnt="5" custScaleY="76960" custLinFactNeighborX="-1064" custLinFactNeighborY="-147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7069AB-596E-4A39-A67F-8E92D26E9F20}" type="pres">
      <dgm:prSet presAssocID="{1AF16FF1-2411-4465-8BA3-2D7F022A18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9AD8D09-61F1-4E7F-9B88-BDB0A64EE8B0}" type="pres">
      <dgm:prSet presAssocID="{960FFB48-DC9C-44AC-BBAB-C928EEE539C1}" presName="compNode" presStyleCnt="0"/>
      <dgm:spPr/>
    </dgm:pt>
    <dgm:pt modelId="{A24CA7FD-C67A-4181-8568-57B72DB1C0A5}" type="pres">
      <dgm:prSet presAssocID="{960FFB48-DC9C-44AC-BBAB-C928EEE539C1}" presName="bkgdShape" presStyleLbl="node1" presStyleIdx="3" presStyleCnt="5"/>
      <dgm:spPr/>
      <dgm:t>
        <a:bodyPr/>
        <a:lstStyle/>
        <a:p>
          <a:endParaRPr lang="ru-RU"/>
        </a:p>
      </dgm:t>
    </dgm:pt>
    <dgm:pt modelId="{DE0C10B0-9B19-40B5-9C4A-263D3C0337ED}" type="pres">
      <dgm:prSet presAssocID="{960FFB48-DC9C-44AC-BBAB-C928EEE539C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AA2DE-7974-4DE7-8A29-91F59B6B5CF9}" type="pres">
      <dgm:prSet presAssocID="{960FFB48-DC9C-44AC-BBAB-C928EEE539C1}" presName="invisiNode" presStyleLbl="node1" presStyleIdx="3" presStyleCnt="5"/>
      <dgm:spPr/>
    </dgm:pt>
    <dgm:pt modelId="{206EA960-ADB4-4CDC-8616-74D83D3291F1}" type="pres">
      <dgm:prSet presAssocID="{960FFB48-DC9C-44AC-BBAB-C928EEE539C1}" presName="imagNode" presStyleLbl="fgImgPlace1" presStyleIdx="3" presStyleCnt="5" custScaleY="76960" custLinFactNeighborX="-2837" custLinFactNeighborY="-1476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0B4048F-F8AF-40F3-A136-098F3DA705B4}" type="pres">
      <dgm:prSet presAssocID="{B65FE933-62ED-4C38-9C82-947974BB04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7CBED81-E84D-4582-AECD-7E821017BE14}" type="pres">
      <dgm:prSet presAssocID="{D3D591D6-8063-4E3E-9084-B41158F2CD6A}" presName="compNode" presStyleCnt="0"/>
      <dgm:spPr/>
    </dgm:pt>
    <dgm:pt modelId="{1038632F-96B0-4194-9516-6ED3BD550192}" type="pres">
      <dgm:prSet presAssocID="{D3D591D6-8063-4E3E-9084-B41158F2CD6A}" presName="bkgdShape" presStyleLbl="node1" presStyleIdx="4" presStyleCnt="5"/>
      <dgm:spPr/>
      <dgm:t>
        <a:bodyPr/>
        <a:lstStyle/>
        <a:p>
          <a:endParaRPr lang="ru-RU"/>
        </a:p>
      </dgm:t>
    </dgm:pt>
    <dgm:pt modelId="{C5A8FCF8-5EF2-472A-BE96-92B65A769A21}" type="pres">
      <dgm:prSet presAssocID="{D3D591D6-8063-4E3E-9084-B41158F2CD6A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F77F6-CCC3-445F-A0D4-240655358881}" type="pres">
      <dgm:prSet presAssocID="{D3D591D6-8063-4E3E-9084-B41158F2CD6A}" presName="invisiNode" presStyleLbl="node1" presStyleIdx="4" presStyleCnt="5"/>
      <dgm:spPr/>
    </dgm:pt>
    <dgm:pt modelId="{96673857-A168-49DD-9990-94F6FCDF7AEB}" type="pres">
      <dgm:prSet presAssocID="{D3D591D6-8063-4E3E-9084-B41158F2CD6A}" presName="imagNode" presStyleLbl="fgImgPlace1" presStyleIdx="4" presStyleCnt="5" custScaleY="80574" custLinFactNeighborX="1064" custLinFactNeighborY="-1296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9959DD9-D865-4C6B-8748-9E527C260ECE}" srcId="{70A13E98-95B5-4903-B8D9-972D016463EA}" destId="{D3D591D6-8063-4E3E-9084-B41158F2CD6A}" srcOrd="4" destOrd="0" parTransId="{D5540719-5718-496D-8184-8E2240B89BD0}" sibTransId="{A40C75BA-2574-4FB9-A071-0EB17604A59D}"/>
    <dgm:cxn modelId="{A3E559A3-BAD6-43D8-B847-46DFD4190751}" type="presOf" srcId="{F9D5F550-98FC-4662-B3F9-23BE4ADF7B38}" destId="{A39A4FB7-E732-4D22-BB65-8486DC072E4E}" srcOrd="0" destOrd="0" presId="urn:microsoft.com/office/officeart/2005/8/layout/hList7"/>
    <dgm:cxn modelId="{AE1C968B-1B15-47F5-8A30-B41D97852B6A}" srcId="{70A13E98-95B5-4903-B8D9-972D016463EA}" destId="{C8331863-4ADC-4A55-9411-385442CADA88}" srcOrd="0" destOrd="0" parTransId="{FCDAB585-88A3-40D0-A271-70C171D5D9DD}" sibTransId="{AEA9BAF8-35AB-4971-BFDE-6CEDB11A107C}"/>
    <dgm:cxn modelId="{0105696C-0F4D-451A-AD62-E7BBF8B5DE24}" type="presOf" srcId="{C1748D04-418D-43FE-AA8F-22DB0B2FAF05}" destId="{31BC5258-C3A4-4A30-87D2-6111C8B40CF3}" srcOrd="1" destOrd="0" presId="urn:microsoft.com/office/officeart/2005/8/layout/hList7"/>
    <dgm:cxn modelId="{A43C9F61-8657-4025-8B06-F253FC0C0339}" type="presOf" srcId="{D3D591D6-8063-4E3E-9084-B41158F2CD6A}" destId="{1038632F-96B0-4194-9516-6ED3BD550192}" srcOrd="0" destOrd="0" presId="urn:microsoft.com/office/officeart/2005/8/layout/hList7"/>
    <dgm:cxn modelId="{8215D054-0EF3-4C16-8CD5-AAB12740DBF7}" type="presOf" srcId="{D3D591D6-8063-4E3E-9084-B41158F2CD6A}" destId="{C5A8FCF8-5EF2-472A-BE96-92B65A769A21}" srcOrd="1" destOrd="0" presId="urn:microsoft.com/office/officeart/2005/8/layout/hList7"/>
    <dgm:cxn modelId="{A1EEDF77-D966-4E2D-8030-C89307C04C01}" type="presOf" srcId="{B65FE933-62ED-4C38-9C82-947974BB04A7}" destId="{20B4048F-F8AF-40F3-A136-098F3DA705B4}" srcOrd="0" destOrd="0" presId="urn:microsoft.com/office/officeart/2005/8/layout/hList7"/>
    <dgm:cxn modelId="{11B98F05-EDE9-44BF-98F1-35EC245F9757}" type="presOf" srcId="{E1DD030A-48FD-4F74-B13D-B6655CC70ECC}" destId="{6C6FCC11-282F-42C0-A3C5-5AEA192621BC}" srcOrd="0" destOrd="0" presId="urn:microsoft.com/office/officeart/2005/8/layout/hList7"/>
    <dgm:cxn modelId="{4F6EC925-9ED2-4B99-B51B-5D6D58CDA6E5}" type="presOf" srcId="{70A13E98-95B5-4903-B8D9-972D016463EA}" destId="{4DC473B5-1156-4F14-9316-9EE52F4CE2CF}" srcOrd="0" destOrd="0" presId="urn:microsoft.com/office/officeart/2005/8/layout/hList7"/>
    <dgm:cxn modelId="{4E4F4D37-CFB3-4D17-A1DA-C87568A0A92C}" type="presOf" srcId="{C8331863-4ADC-4A55-9411-385442CADA88}" destId="{28E4D392-1273-439C-B0E3-A8C23D26775E}" srcOrd="1" destOrd="0" presId="urn:microsoft.com/office/officeart/2005/8/layout/hList7"/>
    <dgm:cxn modelId="{663F5C3D-C0D9-4940-878F-FB26F43B5EC2}" type="presOf" srcId="{F9D5F550-98FC-4662-B3F9-23BE4ADF7B38}" destId="{6B5465FD-460D-4D36-9690-D13EE423E67B}" srcOrd="1" destOrd="0" presId="urn:microsoft.com/office/officeart/2005/8/layout/hList7"/>
    <dgm:cxn modelId="{553FBD03-1902-48B3-902C-448155C1F986}" srcId="{70A13E98-95B5-4903-B8D9-972D016463EA}" destId="{960FFB48-DC9C-44AC-BBAB-C928EEE539C1}" srcOrd="3" destOrd="0" parTransId="{7CC8426B-A83F-43AC-BD1B-48A25CEB7E31}" sibTransId="{B65FE933-62ED-4C38-9C82-947974BB04A7}"/>
    <dgm:cxn modelId="{F6235723-8E91-4CE4-A078-C97E46602F8A}" type="presOf" srcId="{C8331863-4ADC-4A55-9411-385442CADA88}" destId="{73D1FB10-930F-4E56-825C-7CF3C636017A}" srcOrd="0" destOrd="0" presId="urn:microsoft.com/office/officeart/2005/8/layout/hList7"/>
    <dgm:cxn modelId="{219A9312-3CA4-4438-BDA2-65527886AAEA}" srcId="{70A13E98-95B5-4903-B8D9-972D016463EA}" destId="{F9D5F550-98FC-4662-B3F9-23BE4ADF7B38}" srcOrd="1" destOrd="0" parTransId="{E88A754E-5FF5-4D41-AEE2-A74A06FAABB1}" sibTransId="{E1DD030A-48FD-4F74-B13D-B6655CC70ECC}"/>
    <dgm:cxn modelId="{CEEFF89D-3474-4A07-A666-AE15EC386596}" type="presOf" srcId="{960FFB48-DC9C-44AC-BBAB-C928EEE539C1}" destId="{A24CA7FD-C67A-4181-8568-57B72DB1C0A5}" srcOrd="0" destOrd="0" presId="urn:microsoft.com/office/officeart/2005/8/layout/hList7"/>
    <dgm:cxn modelId="{5A03BB3F-8648-4A93-A0C8-26C471924C58}" type="presOf" srcId="{960FFB48-DC9C-44AC-BBAB-C928EEE539C1}" destId="{DE0C10B0-9B19-40B5-9C4A-263D3C0337ED}" srcOrd="1" destOrd="0" presId="urn:microsoft.com/office/officeart/2005/8/layout/hList7"/>
    <dgm:cxn modelId="{2A718DEF-E6C4-41D6-B00F-2A60B51604DE}" type="presOf" srcId="{1AF16FF1-2411-4465-8BA3-2D7F022A1842}" destId="{7B7069AB-596E-4A39-A67F-8E92D26E9F20}" srcOrd="0" destOrd="0" presId="urn:microsoft.com/office/officeart/2005/8/layout/hList7"/>
    <dgm:cxn modelId="{BC0066B6-63D7-4BF6-BEB6-28F233A71618}" type="presOf" srcId="{C1748D04-418D-43FE-AA8F-22DB0B2FAF05}" destId="{62AE2382-7074-4B7E-A121-20F2C4558C59}" srcOrd="0" destOrd="0" presId="urn:microsoft.com/office/officeart/2005/8/layout/hList7"/>
    <dgm:cxn modelId="{05027FCA-4A06-4F53-82AA-7C004A44A4D4}" type="presOf" srcId="{AEA9BAF8-35AB-4971-BFDE-6CEDB11A107C}" destId="{5998F155-8CCD-4D4B-B7A2-07AB8FE3FA79}" srcOrd="0" destOrd="0" presId="urn:microsoft.com/office/officeart/2005/8/layout/hList7"/>
    <dgm:cxn modelId="{03EB6948-3FBC-43E7-AEE2-CB2F0D5187D5}" srcId="{70A13E98-95B5-4903-B8D9-972D016463EA}" destId="{C1748D04-418D-43FE-AA8F-22DB0B2FAF05}" srcOrd="2" destOrd="0" parTransId="{2295AE42-7732-47B6-89C5-A1D02E5DA06F}" sibTransId="{1AF16FF1-2411-4465-8BA3-2D7F022A1842}"/>
    <dgm:cxn modelId="{35B00854-883F-432F-AC01-675E8578D6F5}" type="presParOf" srcId="{4DC473B5-1156-4F14-9316-9EE52F4CE2CF}" destId="{2784CB99-DC80-44AC-8B07-3F654411B9D1}" srcOrd="0" destOrd="0" presId="urn:microsoft.com/office/officeart/2005/8/layout/hList7"/>
    <dgm:cxn modelId="{E9CAC01F-F7FC-445F-A4E2-58B4F46D21E7}" type="presParOf" srcId="{4DC473B5-1156-4F14-9316-9EE52F4CE2CF}" destId="{6B29618D-011E-4E83-8E2D-AD6AED692306}" srcOrd="1" destOrd="0" presId="urn:microsoft.com/office/officeart/2005/8/layout/hList7"/>
    <dgm:cxn modelId="{5569FDC7-65F4-4BFA-B04F-87B43F64D13E}" type="presParOf" srcId="{6B29618D-011E-4E83-8E2D-AD6AED692306}" destId="{0367A6EF-1E89-41ED-B737-CCD5216BC931}" srcOrd="0" destOrd="0" presId="urn:microsoft.com/office/officeart/2005/8/layout/hList7"/>
    <dgm:cxn modelId="{DC157E21-538E-464A-95AB-0ACE2ED04A53}" type="presParOf" srcId="{0367A6EF-1E89-41ED-B737-CCD5216BC931}" destId="{73D1FB10-930F-4E56-825C-7CF3C636017A}" srcOrd="0" destOrd="0" presId="urn:microsoft.com/office/officeart/2005/8/layout/hList7"/>
    <dgm:cxn modelId="{100E3F3C-12FB-4B5E-9279-8F085F27ACDD}" type="presParOf" srcId="{0367A6EF-1E89-41ED-B737-CCD5216BC931}" destId="{28E4D392-1273-439C-B0E3-A8C23D26775E}" srcOrd="1" destOrd="0" presId="urn:microsoft.com/office/officeart/2005/8/layout/hList7"/>
    <dgm:cxn modelId="{9DE52541-F43E-45AB-860C-663ADE669CA3}" type="presParOf" srcId="{0367A6EF-1E89-41ED-B737-CCD5216BC931}" destId="{AE92AF6A-FF10-4652-A458-F39D6C83F64C}" srcOrd="2" destOrd="0" presId="urn:microsoft.com/office/officeart/2005/8/layout/hList7"/>
    <dgm:cxn modelId="{B311F1ED-CCE2-423A-A476-9F06A6DE9B03}" type="presParOf" srcId="{0367A6EF-1E89-41ED-B737-CCD5216BC931}" destId="{E103AEC6-7F43-4C1C-8077-889DF9F04AF4}" srcOrd="3" destOrd="0" presId="urn:microsoft.com/office/officeart/2005/8/layout/hList7"/>
    <dgm:cxn modelId="{3705CF73-E2F3-4EE0-8A0B-DBAA61D403E9}" type="presParOf" srcId="{6B29618D-011E-4E83-8E2D-AD6AED692306}" destId="{5998F155-8CCD-4D4B-B7A2-07AB8FE3FA79}" srcOrd="1" destOrd="0" presId="urn:microsoft.com/office/officeart/2005/8/layout/hList7"/>
    <dgm:cxn modelId="{8FB301E7-8BB4-4F14-B8EA-3D62944FAD4F}" type="presParOf" srcId="{6B29618D-011E-4E83-8E2D-AD6AED692306}" destId="{427F647D-7425-47D1-9B5B-8014BB1F5540}" srcOrd="2" destOrd="0" presId="urn:microsoft.com/office/officeart/2005/8/layout/hList7"/>
    <dgm:cxn modelId="{43A49333-FF6C-449E-AFAF-F80E6D8EBA22}" type="presParOf" srcId="{427F647D-7425-47D1-9B5B-8014BB1F5540}" destId="{A39A4FB7-E732-4D22-BB65-8486DC072E4E}" srcOrd="0" destOrd="0" presId="urn:microsoft.com/office/officeart/2005/8/layout/hList7"/>
    <dgm:cxn modelId="{151F1DB0-D8F9-440C-8FA1-B430A5E0625B}" type="presParOf" srcId="{427F647D-7425-47D1-9B5B-8014BB1F5540}" destId="{6B5465FD-460D-4D36-9690-D13EE423E67B}" srcOrd="1" destOrd="0" presId="urn:microsoft.com/office/officeart/2005/8/layout/hList7"/>
    <dgm:cxn modelId="{D07ED227-B088-484F-B24F-E245B016FBC3}" type="presParOf" srcId="{427F647D-7425-47D1-9B5B-8014BB1F5540}" destId="{A8F6BBC1-051B-41D1-8D52-9085E687B91D}" srcOrd="2" destOrd="0" presId="urn:microsoft.com/office/officeart/2005/8/layout/hList7"/>
    <dgm:cxn modelId="{C17E992E-F583-48CC-9225-8630FCA04E62}" type="presParOf" srcId="{427F647D-7425-47D1-9B5B-8014BB1F5540}" destId="{5A02238B-59A1-4748-8639-E7D269B8E570}" srcOrd="3" destOrd="0" presId="urn:microsoft.com/office/officeart/2005/8/layout/hList7"/>
    <dgm:cxn modelId="{AA1C52D5-3EE9-4B0E-9B3D-09B4FB31AA49}" type="presParOf" srcId="{6B29618D-011E-4E83-8E2D-AD6AED692306}" destId="{6C6FCC11-282F-42C0-A3C5-5AEA192621BC}" srcOrd="3" destOrd="0" presId="urn:microsoft.com/office/officeart/2005/8/layout/hList7"/>
    <dgm:cxn modelId="{A2C6B739-CC8C-4440-93C9-8A0083BF2F66}" type="presParOf" srcId="{6B29618D-011E-4E83-8E2D-AD6AED692306}" destId="{98D56114-8E23-4056-90B3-0C75751EB3CA}" srcOrd="4" destOrd="0" presId="urn:microsoft.com/office/officeart/2005/8/layout/hList7"/>
    <dgm:cxn modelId="{DF4C9E03-1959-421E-A9AB-BC751C11A157}" type="presParOf" srcId="{98D56114-8E23-4056-90B3-0C75751EB3CA}" destId="{62AE2382-7074-4B7E-A121-20F2C4558C59}" srcOrd="0" destOrd="0" presId="urn:microsoft.com/office/officeart/2005/8/layout/hList7"/>
    <dgm:cxn modelId="{7885B49A-F87F-471D-BBD3-735B6C19303A}" type="presParOf" srcId="{98D56114-8E23-4056-90B3-0C75751EB3CA}" destId="{31BC5258-C3A4-4A30-87D2-6111C8B40CF3}" srcOrd="1" destOrd="0" presId="urn:microsoft.com/office/officeart/2005/8/layout/hList7"/>
    <dgm:cxn modelId="{D709471A-3102-48F4-9385-F3E389A56462}" type="presParOf" srcId="{98D56114-8E23-4056-90B3-0C75751EB3CA}" destId="{47DE310E-C5D1-4E0D-AC78-B2F5E2F32B5B}" srcOrd="2" destOrd="0" presId="urn:microsoft.com/office/officeart/2005/8/layout/hList7"/>
    <dgm:cxn modelId="{9F247C2B-9DD8-448C-84F8-0FDFC35202A2}" type="presParOf" srcId="{98D56114-8E23-4056-90B3-0C75751EB3CA}" destId="{1692E0F3-B8C4-4B9A-BC24-4F804127D288}" srcOrd="3" destOrd="0" presId="urn:microsoft.com/office/officeart/2005/8/layout/hList7"/>
    <dgm:cxn modelId="{2E05FD66-225F-4A70-B45D-17531D456F46}" type="presParOf" srcId="{6B29618D-011E-4E83-8E2D-AD6AED692306}" destId="{7B7069AB-596E-4A39-A67F-8E92D26E9F20}" srcOrd="5" destOrd="0" presId="urn:microsoft.com/office/officeart/2005/8/layout/hList7"/>
    <dgm:cxn modelId="{2424BD62-146C-404D-B49A-53FA9BFAC7CE}" type="presParOf" srcId="{6B29618D-011E-4E83-8E2D-AD6AED692306}" destId="{59AD8D09-61F1-4E7F-9B88-BDB0A64EE8B0}" srcOrd="6" destOrd="0" presId="urn:microsoft.com/office/officeart/2005/8/layout/hList7"/>
    <dgm:cxn modelId="{03A1CB99-946F-4987-B295-29A396506C95}" type="presParOf" srcId="{59AD8D09-61F1-4E7F-9B88-BDB0A64EE8B0}" destId="{A24CA7FD-C67A-4181-8568-57B72DB1C0A5}" srcOrd="0" destOrd="0" presId="urn:microsoft.com/office/officeart/2005/8/layout/hList7"/>
    <dgm:cxn modelId="{74CAC6DF-05A9-42AE-ABCE-402DAF7AD098}" type="presParOf" srcId="{59AD8D09-61F1-4E7F-9B88-BDB0A64EE8B0}" destId="{DE0C10B0-9B19-40B5-9C4A-263D3C0337ED}" srcOrd="1" destOrd="0" presId="urn:microsoft.com/office/officeart/2005/8/layout/hList7"/>
    <dgm:cxn modelId="{CF1F9CA7-6621-4B4B-BA9F-83F71036D220}" type="presParOf" srcId="{59AD8D09-61F1-4E7F-9B88-BDB0A64EE8B0}" destId="{3C2AA2DE-7974-4DE7-8A29-91F59B6B5CF9}" srcOrd="2" destOrd="0" presId="urn:microsoft.com/office/officeart/2005/8/layout/hList7"/>
    <dgm:cxn modelId="{E975FA80-0E24-4EFA-A5B4-218EFAC0B048}" type="presParOf" srcId="{59AD8D09-61F1-4E7F-9B88-BDB0A64EE8B0}" destId="{206EA960-ADB4-4CDC-8616-74D83D3291F1}" srcOrd="3" destOrd="0" presId="urn:microsoft.com/office/officeart/2005/8/layout/hList7"/>
    <dgm:cxn modelId="{8318FF9B-A90E-430B-BD0F-224998650CFD}" type="presParOf" srcId="{6B29618D-011E-4E83-8E2D-AD6AED692306}" destId="{20B4048F-F8AF-40F3-A136-098F3DA705B4}" srcOrd="7" destOrd="0" presId="urn:microsoft.com/office/officeart/2005/8/layout/hList7"/>
    <dgm:cxn modelId="{A6792420-C49C-4DC4-813D-23E8F196436D}" type="presParOf" srcId="{6B29618D-011E-4E83-8E2D-AD6AED692306}" destId="{87CBED81-E84D-4582-AECD-7E821017BE14}" srcOrd="8" destOrd="0" presId="urn:microsoft.com/office/officeart/2005/8/layout/hList7"/>
    <dgm:cxn modelId="{33EB4024-CCDE-4151-97AC-4193C2EDF892}" type="presParOf" srcId="{87CBED81-E84D-4582-AECD-7E821017BE14}" destId="{1038632F-96B0-4194-9516-6ED3BD550192}" srcOrd="0" destOrd="0" presId="urn:microsoft.com/office/officeart/2005/8/layout/hList7"/>
    <dgm:cxn modelId="{81C93492-13B1-4888-B71E-D2AF6DE5CD00}" type="presParOf" srcId="{87CBED81-E84D-4582-AECD-7E821017BE14}" destId="{C5A8FCF8-5EF2-472A-BE96-92B65A769A21}" srcOrd="1" destOrd="0" presId="urn:microsoft.com/office/officeart/2005/8/layout/hList7"/>
    <dgm:cxn modelId="{2FF9CB1F-30B7-4A30-8BA1-B4B23AA49629}" type="presParOf" srcId="{87CBED81-E84D-4582-AECD-7E821017BE14}" destId="{E91F77F6-CCC3-445F-A0D4-240655358881}" srcOrd="2" destOrd="0" presId="urn:microsoft.com/office/officeart/2005/8/layout/hList7"/>
    <dgm:cxn modelId="{A4752EEC-B5E6-4637-892F-1ABAE0EF375B}" type="presParOf" srcId="{87CBED81-E84D-4582-AECD-7E821017BE14}" destId="{96673857-A168-49DD-9990-94F6FCDF7AE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AE8DE-84E1-418E-93A1-9BD968012D52}">
      <dsp:nvSpPr>
        <dsp:cNvPr id="0" name=""/>
        <dsp:cNvSpPr/>
      </dsp:nvSpPr>
      <dsp:spPr>
        <a:xfrm>
          <a:off x="0" y="272576"/>
          <a:ext cx="7056784" cy="737184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tx1"/>
              </a:solidFill>
            </a:rPr>
            <a:t>Задачи экспериментирования:</a:t>
          </a:r>
          <a:endParaRPr lang="ru-RU" sz="2400" b="1" i="0" kern="1200" dirty="0">
            <a:solidFill>
              <a:schemeClr val="tx1"/>
            </a:solidFill>
          </a:endParaRPr>
        </a:p>
      </dsp:txBody>
      <dsp:txXfrm>
        <a:off x="35986" y="308562"/>
        <a:ext cx="6984812" cy="665212"/>
      </dsp:txXfrm>
    </dsp:sp>
    <dsp:sp modelId="{F23CE342-7E59-4CC8-8960-227324ECC791}">
      <dsp:nvSpPr>
        <dsp:cNvPr id="0" name=""/>
        <dsp:cNvSpPr/>
      </dsp:nvSpPr>
      <dsp:spPr>
        <a:xfrm>
          <a:off x="0" y="1758126"/>
          <a:ext cx="7056784" cy="822776"/>
        </a:xfrm>
        <a:prstGeom prst="roundRect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Расширение кругозора посредством наблюдений в исследовательском процессе.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65" y="1798291"/>
        <a:ext cx="6976454" cy="742446"/>
      </dsp:txXfrm>
    </dsp:sp>
    <dsp:sp modelId="{68AC9137-ADE6-4825-9C61-280714CF3D50}">
      <dsp:nvSpPr>
        <dsp:cNvPr id="0" name=""/>
        <dsp:cNvSpPr/>
      </dsp:nvSpPr>
      <dsp:spPr>
        <a:xfrm>
          <a:off x="0" y="2766238"/>
          <a:ext cx="7056784" cy="864097"/>
        </a:xfrm>
        <a:prstGeom prst="round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/>
              <a:latin typeface="Times New Roman"/>
            </a:rPr>
            <a:t>Развитие наблюдательности — главной черты исследовательского типа мышления</a:t>
          </a:r>
          <a:r>
            <a:rPr lang="ru-RU" sz="1600" b="1" kern="1200" dirty="0" smtClean="0">
              <a:effectLst/>
              <a:latin typeface="Times New Roman"/>
              <a:ea typeface="Calibri"/>
            </a:rPr>
            <a:t> </a:t>
          </a:r>
          <a:r>
            <a:rPr lang="ru-RU" sz="1600" b="1" kern="1200" dirty="0" smtClean="0"/>
            <a:t> </a:t>
          </a:r>
          <a:endParaRPr lang="ru-RU" sz="1600" b="1" kern="1200" dirty="0"/>
        </a:p>
      </dsp:txBody>
      <dsp:txXfrm>
        <a:off x="42182" y="2808420"/>
        <a:ext cx="6972420" cy="779733"/>
      </dsp:txXfrm>
    </dsp:sp>
    <dsp:sp modelId="{83024E89-8D98-4D8C-A65B-36AD0C218B97}">
      <dsp:nvSpPr>
        <dsp:cNvPr id="0" name=""/>
        <dsp:cNvSpPr/>
      </dsp:nvSpPr>
      <dsp:spPr>
        <a:xfrm>
          <a:off x="0" y="3816427"/>
          <a:ext cx="7056784" cy="724899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/>
            </a:rPr>
            <a:t>Формирование умения самостоятельно обозначать проблему/вопрос и выдвигать гипотезы для изучения в практической работе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5387" y="3851814"/>
        <a:ext cx="6986010" cy="654125"/>
      </dsp:txXfrm>
    </dsp:sp>
    <dsp:sp modelId="{4886F9CB-F171-407E-AB82-60DEB417DF49}">
      <dsp:nvSpPr>
        <dsp:cNvPr id="0" name=""/>
        <dsp:cNvSpPr/>
      </dsp:nvSpPr>
      <dsp:spPr>
        <a:xfrm>
          <a:off x="0" y="4761122"/>
          <a:ext cx="7056784" cy="616633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позитивной и дружеской атмосферы в группе, формирование умения работать </a:t>
          </a:r>
          <a:r>
            <a:rPr lang="ru-RU" sz="16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 коллективе</a:t>
          </a: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02" y="4791224"/>
        <a:ext cx="6996580" cy="5564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3C804-C822-40E8-9A53-C3A826E9EFBD}">
      <dsp:nvSpPr>
        <dsp:cNvPr id="0" name=""/>
        <dsp:cNvSpPr/>
      </dsp:nvSpPr>
      <dsp:spPr>
        <a:xfrm rot="10800000">
          <a:off x="1368162" y="72006"/>
          <a:ext cx="4549105" cy="66243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1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ставится проблема;</a:t>
          </a:r>
          <a:endParaRPr lang="ru-RU" sz="1800" kern="1200"/>
        </a:p>
      </dsp:txBody>
      <dsp:txXfrm rot="10800000">
        <a:off x="1533770" y="72006"/>
        <a:ext cx="4383497" cy="662431"/>
      </dsp:txXfrm>
    </dsp:sp>
    <dsp:sp modelId="{8DC8648D-0D54-4E93-BF0F-1309A446D1D0}">
      <dsp:nvSpPr>
        <dsp:cNvPr id="0" name=""/>
        <dsp:cNvSpPr/>
      </dsp:nvSpPr>
      <dsp:spPr>
        <a:xfrm>
          <a:off x="980219" y="2629"/>
          <a:ext cx="662431" cy="6624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921F093-7D9F-496A-882A-3DAE1E56A282}">
      <dsp:nvSpPr>
        <dsp:cNvPr id="0" name=""/>
        <dsp:cNvSpPr/>
      </dsp:nvSpPr>
      <dsp:spPr>
        <a:xfrm rot="10800000">
          <a:off x="1311435" y="862802"/>
          <a:ext cx="4549105" cy="662431"/>
        </a:xfrm>
        <a:prstGeom prst="homePlate">
          <a:avLst/>
        </a:prstGeom>
        <a:solidFill>
          <a:schemeClr val="accent4">
            <a:hueOff val="-395116"/>
            <a:satOff val="4462"/>
            <a:lumOff val="239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1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выдвигаются варианты её решения (этап целеполагания);</a:t>
          </a:r>
          <a:endParaRPr lang="ru-RU" sz="1800" kern="1200"/>
        </a:p>
      </dsp:txBody>
      <dsp:txXfrm rot="10800000">
        <a:off x="1477043" y="862802"/>
        <a:ext cx="4383497" cy="662431"/>
      </dsp:txXfrm>
    </dsp:sp>
    <dsp:sp modelId="{0BF7BC15-3167-4148-A244-9AF049DC1C8C}">
      <dsp:nvSpPr>
        <dsp:cNvPr id="0" name=""/>
        <dsp:cNvSpPr/>
      </dsp:nvSpPr>
      <dsp:spPr>
        <a:xfrm>
          <a:off x="980219" y="862802"/>
          <a:ext cx="662431" cy="66243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CC106D-995D-467C-9744-D95C0952704B}">
      <dsp:nvSpPr>
        <dsp:cNvPr id="0" name=""/>
        <dsp:cNvSpPr/>
      </dsp:nvSpPr>
      <dsp:spPr>
        <a:xfrm rot="10800000">
          <a:off x="1311435" y="1722974"/>
          <a:ext cx="4549105" cy="662431"/>
        </a:xfrm>
        <a:prstGeom prst="homePlate">
          <a:avLst/>
        </a:prstGeom>
        <a:solidFill>
          <a:schemeClr val="accent4">
            <a:hueOff val="-790233"/>
            <a:satOff val="8924"/>
            <a:lumOff val="478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1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озвучиваются гипотезы;</a:t>
          </a:r>
          <a:endParaRPr lang="ru-RU" sz="1800" kern="1200"/>
        </a:p>
      </dsp:txBody>
      <dsp:txXfrm rot="10800000">
        <a:off x="1477043" y="1722974"/>
        <a:ext cx="4383497" cy="662431"/>
      </dsp:txXfrm>
    </dsp:sp>
    <dsp:sp modelId="{983EEB56-B9FF-40C8-ADE8-679AE3740A4D}">
      <dsp:nvSpPr>
        <dsp:cNvPr id="0" name=""/>
        <dsp:cNvSpPr/>
      </dsp:nvSpPr>
      <dsp:spPr>
        <a:xfrm>
          <a:off x="980219" y="1722974"/>
          <a:ext cx="662431" cy="66243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19D9FB-DAD3-4501-A1D6-3285507235DA}">
      <dsp:nvSpPr>
        <dsp:cNvPr id="0" name=""/>
        <dsp:cNvSpPr/>
      </dsp:nvSpPr>
      <dsp:spPr>
        <a:xfrm rot="10800000">
          <a:off x="1311435" y="2583146"/>
          <a:ext cx="4549105" cy="662431"/>
        </a:xfrm>
        <a:prstGeom prst="homePlate">
          <a:avLst/>
        </a:prstGeom>
        <a:solidFill>
          <a:schemeClr val="accent4">
            <a:hueOff val="-1185349"/>
            <a:satOff val="13385"/>
            <a:lumOff val="71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1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гипотезы проверяются опытным путём;</a:t>
          </a:r>
          <a:endParaRPr lang="ru-RU" sz="1800" kern="1200"/>
        </a:p>
      </dsp:txBody>
      <dsp:txXfrm rot="10800000">
        <a:off x="1477043" y="2583146"/>
        <a:ext cx="4383497" cy="662431"/>
      </dsp:txXfrm>
    </dsp:sp>
    <dsp:sp modelId="{52655B1B-6CD7-439A-8D4D-55BC353C2CB4}">
      <dsp:nvSpPr>
        <dsp:cNvPr id="0" name=""/>
        <dsp:cNvSpPr/>
      </dsp:nvSpPr>
      <dsp:spPr>
        <a:xfrm>
          <a:off x="980219" y="2583146"/>
          <a:ext cx="662431" cy="66243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718278-8050-4983-A98E-07E394F8AD66}">
      <dsp:nvSpPr>
        <dsp:cNvPr id="0" name=""/>
        <dsp:cNvSpPr/>
      </dsp:nvSpPr>
      <dsp:spPr>
        <a:xfrm rot="10800000">
          <a:off x="1311435" y="3443318"/>
          <a:ext cx="4549105" cy="662431"/>
        </a:xfrm>
        <a:prstGeom prst="homePlate">
          <a:avLst/>
        </a:prstGeom>
        <a:solidFill>
          <a:schemeClr val="accent4">
            <a:hueOff val="-1580466"/>
            <a:satOff val="17847"/>
            <a:lumOff val="956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1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анализируются результаты опыта;</a:t>
          </a:r>
          <a:endParaRPr lang="ru-RU" sz="1800" kern="1200"/>
        </a:p>
      </dsp:txBody>
      <dsp:txXfrm rot="10800000">
        <a:off x="1477043" y="3443318"/>
        <a:ext cx="4383497" cy="662431"/>
      </dsp:txXfrm>
    </dsp:sp>
    <dsp:sp modelId="{E3AD44FA-8D4D-42CC-8556-633795CDFB04}">
      <dsp:nvSpPr>
        <dsp:cNvPr id="0" name=""/>
        <dsp:cNvSpPr/>
      </dsp:nvSpPr>
      <dsp:spPr>
        <a:xfrm>
          <a:off x="980219" y="3443318"/>
          <a:ext cx="662431" cy="66243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3A4175-F71E-421B-A92C-F98A2851143B}">
      <dsp:nvSpPr>
        <dsp:cNvPr id="0" name=""/>
        <dsp:cNvSpPr/>
      </dsp:nvSpPr>
      <dsp:spPr>
        <a:xfrm rot="10800000">
          <a:off x="1311435" y="4303490"/>
          <a:ext cx="4549105" cy="662431"/>
        </a:xfrm>
        <a:prstGeom prst="homePlate">
          <a:avLst/>
        </a:prstGeom>
        <a:solidFill>
          <a:schemeClr val="accent4">
            <a:hueOff val="-1975582"/>
            <a:satOff val="22309"/>
            <a:lumOff val="1196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14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формулируются выводы.</a:t>
          </a:r>
          <a:endParaRPr lang="ru-RU" sz="1800" kern="1200"/>
        </a:p>
      </dsp:txBody>
      <dsp:txXfrm rot="10800000">
        <a:off x="1477043" y="4303490"/>
        <a:ext cx="4383497" cy="662431"/>
      </dsp:txXfrm>
    </dsp:sp>
    <dsp:sp modelId="{403C4216-BB1A-44F4-B84E-0ABA0084D2A0}">
      <dsp:nvSpPr>
        <dsp:cNvPr id="0" name=""/>
        <dsp:cNvSpPr/>
      </dsp:nvSpPr>
      <dsp:spPr>
        <a:xfrm>
          <a:off x="980219" y="4303490"/>
          <a:ext cx="662431" cy="66243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6258E-2FC2-4C07-B033-97C3716F9B6E}">
      <dsp:nvSpPr>
        <dsp:cNvPr id="0" name=""/>
        <dsp:cNvSpPr/>
      </dsp:nvSpPr>
      <dsp:spPr>
        <a:xfrm>
          <a:off x="0" y="6231"/>
          <a:ext cx="7067128" cy="14718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Занятия познавательно-исследовательской направленности проводятся еженедельно (в помещении группы, экспериментальной лаборатории, опытном уголке, на территории детского сада во время прогулки). Деятельность детей 4–5 лет по экспериментированию не должна превышать 20 минут.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71850" y="78081"/>
        <a:ext cx="6923428" cy="1328160"/>
      </dsp:txXfrm>
    </dsp:sp>
    <dsp:sp modelId="{E40C97FF-8078-4BC4-8307-CD80D0F4F048}">
      <dsp:nvSpPr>
        <dsp:cNvPr id="0" name=""/>
        <dsp:cNvSpPr/>
      </dsp:nvSpPr>
      <dsp:spPr>
        <a:xfrm>
          <a:off x="0" y="1527051"/>
          <a:ext cx="7067128" cy="1471860"/>
        </a:xfrm>
        <a:prstGeom prst="roundRect">
          <a:avLst/>
        </a:prstGeom>
        <a:solidFill>
          <a:schemeClr val="accent2">
            <a:hueOff val="-2355276"/>
            <a:satOff val="-3145"/>
            <a:lumOff val="1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Воспитатель контролирует исследовательскую активность детей на каждом этапе занятия. Он отвечает за безопасность проводимых опытов, оценивает правильность действий воспитанников, стимулирует самостоятельность, поощряет инициативность в работе, помогает в формулировке выводов.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71850" y="1598901"/>
        <a:ext cx="6923428" cy="1328160"/>
      </dsp:txXfrm>
    </dsp:sp>
    <dsp:sp modelId="{6912F9A8-E334-45D8-B069-3C558DF31959}">
      <dsp:nvSpPr>
        <dsp:cNvPr id="0" name=""/>
        <dsp:cNvSpPr/>
      </dsp:nvSpPr>
      <dsp:spPr>
        <a:xfrm>
          <a:off x="0" y="3047871"/>
          <a:ext cx="7067128" cy="1471860"/>
        </a:xfrm>
        <a:prstGeom prst="roundRect">
          <a:avLst/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Во время занятия каждый ребёнок должен почувствовать себя исследователем, попробовать свои возможности в постановке проблемного вопроса, анализе полученных результатов.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71850" y="3119721"/>
        <a:ext cx="6923428" cy="13281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E0166-BE9F-41E5-9221-FEC195E2BF14}">
      <dsp:nvSpPr>
        <dsp:cNvPr id="0" name=""/>
        <dsp:cNvSpPr/>
      </dsp:nvSpPr>
      <dsp:spPr>
        <a:xfrm>
          <a:off x="504061" y="0"/>
          <a:ext cx="5875852" cy="504056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A834A-6A71-40E0-88AB-3C388963B5C3}">
      <dsp:nvSpPr>
        <dsp:cNvPr id="0" name=""/>
        <dsp:cNvSpPr/>
      </dsp:nvSpPr>
      <dsp:spPr>
        <a:xfrm>
          <a:off x="1898" y="1512168"/>
          <a:ext cx="1105435" cy="20162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Организационный момент — 1 минута.</a:t>
          </a:r>
          <a:endParaRPr lang="ru-RU" sz="1200" kern="1200"/>
        </a:p>
      </dsp:txBody>
      <dsp:txXfrm>
        <a:off x="55861" y="1566131"/>
        <a:ext cx="997509" cy="1908298"/>
      </dsp:txXfrm>
    </dsp:sp>
    <dsp:sp modelId="{CAC09161-53DE-4AF1-BD9B-39F4C7FBF5C7}">
      <dsp:nvSpPr>
        <dsp:cNvPr id="0" name=""/>
        <dsp:cNvSpPr/>
      </dsp:nvSpPr>
      <dsp:spPr>
        <a:xfrm>
          <a:off x="1162605" y="1512168"/>
          <a:ext cx="1105435" cy="20162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/>
            <a:t>Мотивирующее начало занятия — 4 минуты.</a:t>
          </a:r>
          <a:endParaRPr lang="ru-RU" sz="1000" kern="1200"/>
        </a:p>
      </dsp:txBody>
      <dsp:txXfrm>
        <a:off x="1216568" y="1566131"/>
        <a:ext cx="997509" cy="1908298"/>
      </dsp:txXfrm>
    </dsp:sp>
    <dsp:sp modelId="{5955C302-0022-4560-9B76-E653B9A6D19C}">
      <dsp:nvSpPr>
        <dsp:cNvPr id="0" name=""/>
        <dsp:cNvSpPr/>
      </dsp:nvSpPr>
      <dsp:spPr>
        <a:xfrm>
          <a:off x="2323312" y="1512168"/>
          <a:ext cx="1105435" cy="20162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/>
            <a:t>Построение плана, проговаривание этапов исследования — 2 минуты.</a:t>
          </a:r>
          <a:endParaRPr lang="ru-RU" sz="1000" kern="1200"/>
        </a:p>
      </dsp:txBody>
      <dsp:txXfrm>
        <a:off x="2377275" y="1566131"/>
        <a:ext cx="997509" cy="1908298"/>
      </dsp:txXfrm>
    </dsp:sp>
    <dsp:sp modelId="{C4631321-EEC9-45B0-A871-11B8B7C513C6}">
      <dsp:nvSpPr>
        <dsp:cNvPr id="0" name=""/>
        <dsp:cNvSpPr/>
      </dsp:nvSpPr>
      <dsp:spPr>
        <a:xfrm>
          <a:off x="3484019" y="1512168"/>
          <a:ext cx="1105435" cy="20162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/>
            <a:t>Физическая активность — 3 минуты.</a:t>
          </a:r>
          <a:endParaRPr lang="ru-RU" sz="1000" kern="1200"/>
        </a:p>
      </dsp:txBody>
      <dsp:txXfrm>
        <a:off x="3537982" y="1566131"/>
        <a:ext cx="997509" cy="1908298"/>
      </dsp:txXfrm>
    </dsp:sp>
    <dsp:sp modelId="{0B88EEE4-16EF-4839-8D8B-987A78E50835}">
      <dsp:nvSpPr>
        <dsp:cNvPr id="0" name=""/>
        <dsp:cNvSpPr/>
      </dsp:nvSpPr>
      <dsp:spPr>
        <a:xfrm>
          <a:off x="4644726" y="1512168"/>
          <a:ext cx="1105435" cy="20162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/>
            <a:t>Практическая часть работы — 9 минут.</a:t>
          </a:r>
          <a:endParaRPr lang="ru-RU" sz="1000" kern="1200"/>
        </a:p>
      </dsp:txBody>
      <dsp:txXfrm>
        <a:off x="4698689" y="1566131"/>
        <a:ext cx="997509" cy="1908298"/>
      </dsp:txXfrm>
    </dsp:sp>
    <dsp:sp modelId="{37C6CE98-4FD1-42CA-8EE5-D1ABAE83B6D0}">
      <dsp:nvSpPr>
        <dsp:cNvPr id="0" name=""/>
        <dsp:cNvSpPr/>
      </dsp:nvSpPr>
      <dsp:spPr>
        <a:xfrm>
          <a:off x="5805434" y="1512168"/>
          <a:ext cx="1105435" cy="20162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/>
            <a:t>Формулировка результатов исследования, подведение итогов — 1 минута.</a:t>
          </a:r>
          <a:endParaRPr lang="ru-RU" sz="1000" kern="1200"/>
        </a:p>
      </dsp:txBody>
      <dsp:txXfrm>
        <a:off x="5859397" y="1566131"/>
        <a:ext cx="997509" cy="19082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B7F0F-9F9A-422E-94A3-623E141211F8}">
      <dsp:nvSpPr>
        <dsp:cNvPr id="0" name=""/>
        <dsp:cNvSpPr/>
      </dsp:nvSpPr>
      <dsp:spPr>
        <a:xfrm>
          <a:off x="0" y="395173"/>
          <a:ext cx="2608406" cy="2608406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20F1B5F4-DC37-4832-B522-32999BD3CB5B}">
      <dsp:nvSpPr>
        <dsp:cNvPr id="0" name=""/>
        <dsp:cNvSpPr/>
      </dsp:nvSpPr>
      <dsp:spPr>
        <a:xfrm>
          <a:off x="0" y="684918"/>
          <a:ext cx="2028905" cy="20289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F4398-6971-43A4-9F93-A35E3A92B8B7}">
      <dsp:nvSpPr>
        <dsp:cNvPr id="0" name=""/>
        <dsp:cNvSpPr/>
      </dsp:nvSpPr>
      <dsp:spPr>
        <a:xfrm>
          <a:off x="259160" y="974659"/>
          <a:ext cx="1449404" cy="1449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EB6A7-379C-427A-9C88-10940F5D7896}">
      <dsp:nvSpPr>
        <dsp:cNvPr id="0" name=""/>
        <dsp:cNvSpPr/>
      </dsp:nvSpPr>
      <dsp:spPr>
        <a:xfrm>
          <a:off x="547191" y="1264633"/>
          <a:ext cx="869468" cy="8694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3523D-C7B8-4F2B-8648-9E8E4CC32E45}">
      <dsp:nvSpPr>
        <dsp:cNvPr id="0" name=""/>
        <dsp:cNvSpPr/>
      </dsp:nvSpPr>
      <dsp:spPr>
        <a:xfrm>
          <a:off x="833287" y="1554385"/>
          <a:ext cx="289967" cy="2899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930D9-484F-4B93-BF6A-DA5F321DAC56}">
      <dsp:nvSpPr>
        <dsp:cNvPr id="0" name=""/>
        <dsp:cNvSpPr/>
      </dsp:nvSpPr>
      <dsp:spPr>
        <a:xfrm>
          <a:off x="1699628" y="43185"/>
          <a:ext cx="2600372" cy="460470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9568" tIns="17780" rIns="17780" bIns="1778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 мини-лаборатории (центре науки) выделены зоны:</a:t>
          </a:r>
          <a:endParaRPr lang="ru-RU" sz="1400" b="1" kern="1200" dirty="0"/>
        </a:p>
      </dsp:txBody>
      <dsp:txXfrm>
        <a:off x="1699628" y="43185"/>
        <a:ext cx="2600372" cy="460470"/>
      </dsp:txXfrm>
    </dsp:sp>
    <dsp:sp modelId="{22C5FAA7-DC80-4C48-AFA5-C8545FB87674}">
      <dsp:nvSpPr>
        <dsp:cNvPr id="0" name=""/>
        <dsp:cNvSpPr/>
      </dsp:nvSpPr>
      <dsp:spPr>
        <a:xfrm flipV="1">
          <a:off x="2355780" y="1381571"/>
          <a:ext cx="597305" cy="14401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70C59-0CC3-4B24-ABCB-BA52C8F10651}">
      <dsp:nvSpPr>
        <dsp:cNvPr id="0" name=""/>
        <dsp:cNvSpPr/>
      </dsp:nvSpPr>
      <dsp:spPr>
        <a:xfrm rot="5400000">
          <a:off x="1459428" y="436342"/>
          <a:ext cx="713443" cy="122327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8EB37-8CB9-488F-97B8-5F3F0B0BC263}">
      <dsp:nvSpPr>
        <dsp:cNvPr id="0" name=""/>
        <dsp:cNvSpPr/>
      </dsp:nvSpPr>
      <dsp:spPr>
        <a:xfrm>
          <a:off x="2859835" y="691257"/>
          <a:ext cx="2432156" cy="835680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- для постоянной выставки, где дети размещают музей, различные коллекции, экспонаты, редкие предметы (раковины, камни, кристаллы, перья и т.д.); </a:t>
          </a:r>
          <a:endParaRPr lang="ru-RU" sz="1100" b="1" kern="1200" dirty="0"/>
        </a:p>
      </dsp:txBody>
      <dsp:txXfrm>
        <a:off x="2859835" y="691257"/>
        <a:ext cx="2432156" cy="835680"/>
      </dsp:txXfrm>
    </dsp:sp>
    <dsp:sp modelId="{21317335-26EC-4544-9CB4-972C629BF896}">
      <dsp:nvSpPr>
        <dsp:cNvPr id="0" name=""/>
        <dsp:cNvSpPr/>
      </dsp:nvSpPr>
      <dsp:spPr>
        <a:xfrm flipH="1">
          <a:off x="2845958" y="3045824"/>
          <a:ext cx="45718" cy="43205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9DFC5-F3D9-4A3D-9172-4B0C7232BF3B}">
      <dsp:nvSpPr>
        <dsp:cNvPr id="0" name=""/>
        <dsp:cNvSpPr/>
      </dsp:nvSpPr>
      <dsp:spPr>
        <a:xfrm rot="5400000">
          <a:off x="1587240" y="592077"/>
          <a:ext cx="813372" cy="173181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B8768-AE1E-4375-9A01-BF44223E76A1}">
      <dsp:nvSpPr>
        <dsp:cNvPr id="0" name=""/>
        <dsp:cNvSpPr/>
      </dsp:nvSpPr>
      <dsp:spPr>
        <a:xfrm>
          <a:off x="2917233" y="1699367"/>
          <a:ext cx="2548491" cy="460470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- для прибор</a:t>
          </a:r>
          <a:r>
            <a:rPr lang="ru-RU" sz="1300" kern="1200" dirty="0" smtClean="0"/>
            <a:t>ов; </a:t>
          </a:r>
          <a:endParaRPr lang="ru-RU" sz="1300" kern="1200" dirty="0"/>
        </a:p>
      </dsp:txBody>
      <dsp:txXfrm>
        <a:off x="2917233" y="1699367"/>
        <a:ext cx="2548491" cy="460470"/>
      </dsp:txXfrm>
    </dsp:sp>
    <dsp:sp modelId="{A4AF7E9E-A173-4A47-BDDD-90CEB7F625A6}">
      <dsp:nvSpPr>
        <dsp:cNvPr id="0" name=""/>
        <dsp:cNvSpPr/>
      </dsp:nvSpPr>
      <dsp:spPr>
        <a:xfrm>
          <a:off x="2868442" y="1555352"/>
          <a:ext cx="3260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9AADC-4D12-44D2-80F4-319236F8575D}">
      <dsp:nvSpPr>
        <dsp:cNvPr id="0" name=""/>
        <dsp:cNvSpPr/>
      </dsp:nvSpPr>
      <dsp:spPr>
        <a:xfrm rot="5400000">
          <a:off x="1849782" y="1269258"/>
          <a:ext cx="288036" cy="158029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88510-AE78-4295-A316-1B623C223E03}">
      <dsp:nvSpPr>
        <dsp:cNvPr id="0" name=""/>
        <dsp:cNvSpPr/>
      </dsp:nvSpPr>
      <dsp:spPr>
        <a:xfrm>
          <a:off x="2930738" y="2347439"/>
          <a:ext cx="2347422" cy="460470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06680" tIns="19050" rIns="19050" bIns="190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- </a:t>
          </a:r>
          <a:r>
            <a:rPr lang="ru-RU" sz="1200" b="1" kern="1200" dirty="0" smtClean="0"/>
            <a:t>для выращивания растений; </a:t>
          </a:r>
          <a:endParaRPr lang="ru-RU" sz="1200" b="1" kern="1200" dirty="0"/>
        </a:p>
      </dsp:txBody>
      <dsp:txXfrm>
        <a:off x="2930738" y="2347439"/>
        <a:ext cx="2347422" cy="460470"/>
      </dsp:txXfrm>
    </dsp:sp>
    <dsp:sp modelId="{285E785D-0AD9-4EC3-9D38-DAD3EEA28B0A}">
      <dsp:nvSpPr>
        <dsp:cNvPr id="0" name=""/>
        <dsp:cNvSpPr/>
      </dsp:nvSpPr>
      <dsp:spPr>
        <a:xfrm flipV="1">
          <a:off x="2067750" y="2079863"/>
          <a:ext cx="682059" cy="4572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7AAF4-F983-496D-B5BD-A7B9785E0661}">
      <dsp:nvSpPr>
        <dsp:cNvPr id="0" name=""/>
        <dsp:cNvSpPr/>
      </dsp:nvSpPr>
      <dsp:spPr>
        <a:xfrm rot="16200000" flipH="1">
          <a:off x="2650004" y="1261132"/>
          <a:ext cx="45721" cy="221834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D6A89-E9BD-494F-8CBA-3D55A792CF7D}">
      <dsp:nvSpPr>
        <dsp:cNvPr id="0" name=""/>
        <dsp:cNvSpPr/>
      </dsp:nvSpPr>
      <dsp:spPr>
        <a:xfrm>
          <a:off x="2976489" y="2981301"/>
          <a:ext cx="2332475" cy="460470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-для хранения материалов (природного, «бросового</a:t>
          </a:r>
          <a:r>
            <a:rPr lang="ru-RU" sz="800" kern="1200" dirty="0" smtClean="0"/>
            <a:t>»); </a:t>
          </a:r>
          <a:endParaRPr lang="ru-RU" sz="800" kern="1200" dirty="0"/>
        </a:p>
      </dsp:txBody>
      <dsp:txXfrm>
        <a:off x="2976489" y="2981301"/>
        <a:ext cx="2332475" cy="460470"/>
      </dsp:txXfrm>
    </dsp:sp>
    <dsp:sp modelId="{0B55104A-81F6-4243-A497-4819AA7256F9}">
      <dsp:nvSpPr>
        <dsp:cNvPr id="0" name=""/>
        <dsp:cNvSpPr/>
      </dsp:nvSpPr>
      <dsp:spPr>
        <a:xfrm flipH="1" flipV="1">
          <a:off x="3059418" y="2915601"/>
          <a:ext cx="110019" cy="9829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A6369-C464-4AA8-81A1-913E322B5760}">
      <dsp:nvSpPr>
        <dsp:cNvPr id="0" name=""/>
        <dsp:cNvSpPr/>
      </dsp:nvSpPr>
      <dsp:spPr>
        <a:xfrm rot="16200000" flipH="1">
          <a:off x="2042365" y="2300819"/>
          <a:ext cx="333747" cy="114707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1A783-9F28-494E-B273-E89E5E5EC4AB}">
      <dsp:nvSpPr>
        <dsp:cNvPr id="0" name=""/>
        <dsp:cNvSpPr/>
      </dsp:nvSpPr>
      <dsp:spPr>
        <a:xfrm rot="3208464">
          <a:off x="1626712" y="3447680"/>
          <a:ext cx="753534" cy="50449"/>
        </a:xfrm>
        <a:custGeom>
          <a:avLst/>
          <a:gdLst/>
          <a:ahLst/>
          <a:cxnLst/>
          <a:rect l="0" t="0" r="0" b="0"/>
          <a:pathLst>
            <a:path>
              <a:moveTo>
                <a:pt x="0" y="25224"/>
              </a:moveTo>
              <a:lnTo>
                <a:pt x="753534" y="2522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9D7D2-7358-47F9-8563-03FBDAFA8F18}">
      <dsp:nvSpPr>
        <dsp:cNvPr id="0" name=""/>
        <dsp:cNvSpPr/>
      </dsp:nvSpPr>
      <dsp:spPr>
        <a:xfrm rot="861560">
          <a:off x="1915900" y="2914441"/>
          <a:ext cx="2040486" cy="50449"/>
        </a:xfrm>
        <a:custGeom>
          <a:avLst/>
          <a:gdLst/>
          <a:ahLst/>
          <a:cxnLst/>
          <a:rect l="0" t="0" r="0" b="0"/>
          <a:pathLst>
            <a:path>
              <a:moveTo>
                <a:pt x="0" y="25224"/>
              </a:moveTo>
              <a:lnTo>
                <a:pt x="2040486" y="2522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60E45-C18D-40B4-8DDF-79906B745AB5}">
      <dsp:nvSpPr>
        <dsp:cNvPr id="0" name=""/>
        <dsp:cNvSpPr/>
      </dsp:nvSpPr>
      <dsp:spPr>
        <a:xfrm rot="20753316">
          <a:off x="1917753" y="2089142"/>
          <a:ext cx="1989618" cy="50449"/>
        </a:xfrm>
        <a:custGeom>
          <a:avLst/>
          <a:gdLst/>
          <a:ahLst/>
          <a:cxnLst/>
          <a:rect l="0" t="0" r="0" b="0"/>
          <a:pathLst>
            <a:path>
              <a:moveTo>
                <a:pt x="0" y="25224"/>
              </a:moveTo>
              <a:lnTo>
                <a:pt x="1989618" y="2522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AF6CE-842D-4AD8-B014-6B798E8638CE}">
      <dsp:nvSpPr>
        <dsp:cNvPr id="0" name=""/>
        <dsp:cNvSpPr/>
      </dsp:nvSpPr>
      <dsp:spPr>
        <a:xfrm rot="18260283">
          <a:off x="1535488" y="1454306"/>
          <a:ext cx="946782" cy="50449"/>
        </a:xfrm>
        <a:custGeom>
          <a:avLst/>
          <a:gdLst/>
          <a:ahLst/>
          <a:cxnLst/>
          <a:rect l="0" t="0" r="0" b="0"/>
          <a:pathLst>
            <a:path>
              <a:moveTo>
                <a:pt x="0" y="25224"/>
              </a:moveTo>
              <a:lnTo>
                <a:pt x="946782" y="2522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785DD-1A13-468E-BDDE-43A76B8D51E6}">
      <dsp:nvSpPr>
        <dsp:cNvPr id="0" name=""/>
        <dsp:cNvSpPr/>
      </dsp:nvSpPr>
      <dsp:spPr>
        <a:xfrm>
          <a:off x="369546" y="1591911"/>
          <a:ext cx="1856737" cy="185673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FE63B-E86C-44CD-A420-BF705297B26C}">
      <dsp:nvSpPr>
        <dsp:cNvPr id="0" name=""/>
        <dsp:cNvSpPr/>
      </dsp:nvSpPr>
      <dsp:spPr>
        <a:xfrm>
          <a:off x="1422673" y="3"/>
          <a:ext cx="2432790" cy="11140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во - первых, в характере решаемых задач: они неизвестны только детям; 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778947" y="163151"/>
        <a:ext cx="1720242" cy="787746"/>
      </dsp:txXfrm>
    </dsp:sp>
    <dsp:sp modelId="{2BD0A1B1-BEB0-4EB2-A7D3-327C2537AE1D}">
      <dsp:nvSpPr>
        <dsp:cNvPr id="0" name=""/>
        <dsp:cNvSpPr/>
      </dsp:nvSpPr>
      <dsp:spPr>
        <a:xfrm>
          <a:off x="3726187" y="1046201"/>
          <a:ext cx="2439229" cy="111404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во – вторых, в процессе этих опытов не происходит научных открытий, а формируются элементарные понятия и умозаключения; 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4083404" y="1209349"/>
        <a:ext cx="1724795" cy="787746"/>
      </dsp:txXfrm>
    </dsp:sp>
    <dsp:sp modelId="{2B200182-865D-40B4-9835-7C456F3F7FB6}">
      <dsp:nvSpPr>
        <dsp:cNvPr id="0" name=""/>
        <dsp:cNvSpPr/>
      </dsp:nvSpPr>
      <dsp:spPr>
        <a:xfrm>
          <a:off x="3816421" y="2880315"/>
          <a:ext cx="2127498" cy="11140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в - третьих, они практически безопасны;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4127986" y="3043463"/>
        <a:ext cx="1504368" cy="787746"/>
      </dsp:txXfrm>
    </dsp:sp>
    <dsp:sp modelId="{D7BD06C0-DC24-4056-B82C-BEB4A7FA4B99}">
      <dsp:nvSpPr>
        <dsp:cNvPr id="0" name=""/>
        <dsp:cNvSpPr/>
      </dsp:nvSpPr>
      <dsp:spPr>
        <a:xfrm>
          <a:off x="1438118" y="3744412"/>
          <a:ext cx="2358026" cy="111404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в - четвертых, в такой работе используется обычное бытовое, игровое и нестандартное оборудование. 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783443" y="3907560"/>
        <a:ext cx="1667376" cy="7877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4E9E0-DA13-4D35-B6E9-B2A181AAF8AF}">
      <dsp:nvSpPr>
        <dsp:cNvPr id="0" name=""/>
        <dsp:cNvSpPr/>
      </dsp:nvSpPr>
      <dsp:spPr>
        <a:xfrm rot="10800000">
          <a:off x="379636" y="0"/>
          <a:ext cx="6140034" cy="1418294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3118" tIns="53340" rIns="99568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u="sng" kern="1200" dirty="0" smtClean="0"/>
            <a:t>демонстрационные</a:t>
          </a:r>
          <a:r>
            <a:rPr lang="ru-RU" sz="1400" b="1" i="1" kern="1200" dirty="0" smtClean="0"/>
            <a:t> </a:t>
          </a:r>
          <a:r>
            <a:rPr lang="ru-RU" sz="1400" b="1" i="1" u="sng" kern="1200" dirty="0" smtClean="0"/>
            <a:t>(</a:t>
          </a:r>
          <a:r>
            <a:rPr lang="ru-RU" sz="1400" b="1" i="1" kern="1200" dirty="0" smtClean="0"/>
            <a:t>демонстрационные проводит воспитатель, а дети следят за его выполнением. Эти эксперименты проводятся тогда, когда исследуемый объект существует в единственном экземпляре, когда он не может быть дан в руки детей или он представляет для детей определённую опасность, например, при использовании горящей свечи).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 rot="10800000">
        <a:off x="734209" y="0"/>
        <a:ext cx="5785461" cy="1418294"/>
      </dsp:txXfrm>
    </dsp:sp>
    <dsp:sp modelId="{DB782458-0816-4196-A3B3-ACD60C217ABD}">
      <dsp:nvSpPr>
        <dsp:cNvPr id="0" name=""/>
        <dsp:cNvSpPr/>
      </dsp:nvSpPr>
      <dsp:spPr>
        <a:xfrm>
          <a:off x="0" y="384363"/>
          <a:ext cx="573999" cy="5739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3109E-1AC8-49CF-BD12-00503F655E23}">
      <dsp:nvSpPr>
        <dsp:cNvPr id="0" name=""/>
        <dsp:cNvSpPr/>
      </dsp:nvSpPr>
      <dsp:spPr>
        <a:xfrm rot="10800000">
          <a:off x="432053" y="1614028"/>
          <a:ext cx="6114783" cy="983283"/>
        </a:xfrm>
        <a:prstGeom prst="homePlat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3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dirty="0" smtClean="0"/>
            <a:t>фронтальные</a:t>
          </a:r>
          <a:r>
            <a:rPr lang="ru-RU" sz="1400" b="1" kern="1200" dirty="0" smtClean="0"/>
            <a:t> </a:t>
          </a:r>
          <a:r>
            <a:rPr lang="ru-RU" sz="1400" b="1" i="1" kern="1200" dirty="0" smtClean="0"/>
            <a:t>(фронтальный метод – это, когда эксперимент проводят сами дети. Эксперименты этого типа компенсируют недостатки демонстрационных экспериментов</a:t>
          </a:r>
          <a:endParaRPr lang="ru-RU" sz="1400" b="1" i="1" kern="1200" dirty="0"/>
        </a:p>
      </dsp:txBody>
      <dsp:txXfrm rot="10800000">
        <a:off x="677874" y="1614028"/>
        <a:ext cx="5868962" cy="983283"/>
      </dsp:txXfrm>
    </dsp:sp>
    <dsp:sp modelId="{716B37B3-8B94-466C-9A32-B4F457B8C321}">
      <dsp:nvSpPr>
        <dsp:cNvPr id="0" name=""/>
        <dsp:cNvSpPr/>
      </dsp:nvSpPr>
      <dsp:spPr>
        <a:xfrm>
          <a:off x="0" y="1831815"/>
          <a:ext cx="573999" cy="57399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D73FA-7D67-4D0E-B943-5C540EEB8DCC}">
      <dsp:nvSpPr>
        <dsp:cNvPr id="0" name=""/>
        <dsp:cNvSpPr/>
      </dsp:nvSpPr>
      <dsp:spPr>
        <a:xfrm rot="10800000">
          <a:off x="425524" y="2809544"/>
          <a:ext cx="6094147" cy="489121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3118" tIns="53340" rIns="99568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u="sng" kern="1200" dirty="0" smtClean="0"/>
            <a:t>однократные,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10800000">
        <a:off x="547804" y="2809544"/>
        <a:ext cx="5971867" cy="489121"/>
      </dsp:txXfrm>
    </dsp:sp>
    <dsp:sp modelId="{680D1407-8EDE-4F19-AC81-88D75AFACAB5}">
      <dsp:nvSpPr>
        <dsp:cNvPr id="0" name=""/>
        <dsp:cNvSpPr/>
      </dsp:nvSpPr>
      <dsp:spPr>
        <a:xfrm>
          <a:off x="9475" y="2709102"/>
          <a:ext cx="573999" cy="57399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D078B-C81F-4921-B960-BD7F61B0E067}">
      <dsp:nvSpPr>
        <dsp:cNvPr id="0" name=""/>
        <dsp:cNvSpPr/>
      </dsp:nvSpPr>
      <dsp:spPr>
        <a:xfrm rot="10800000">
          <a:off x="509940" y="3490000"/>
          <a:ext cx="6036896" cy="573999"/>
        </a:xfrm>
        <a:prstGeom prst="homePlat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3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sng" kern="1200" dirty="0" smtClean="0"/>
            <a:t>циклические</a:t>
          </a:r>
          <a:r>
            <a:rPr lang="ru-RU" sz="1400" b="1" kern="1200" dirty="0" smtClean="0"/>
            <a:t> (цикл наблюдений за водой, за ростом растений, помещённых в разные условия </a:t>
          </a:r>
          <a:endParaRPr lang="ru-RU" sz="1400" b="1" kern="1200" dirty="0"/>
        </a:p>
      </dsp:txBody>
      <dsp:txXfrm rot="10800000">
        <a:off x="653440" y="3490000"/>
        <a:ext cx="5893396" cy="573999"/>
      </dsp:txXfrm>
    </dsp:sp>
    <dsp:sp modelId="{7F1DAAE7-1B03-4EC0-80BA-AD96166457CC}">
      <dsp:nvSpPr>
        <dsp:cNvPr id="0" name=""/>
        <dsp:cNvSpPr/>
      </dsp:nvSpPr>
      <dsp:spPr>
        <a:xfrm>
          <a:off x="9469" y="3488643"/>
          <a:ext cx="573999" cy="57399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58309-70DB-441B-9558-D3C3C30AFF17}">
      <dsp:nvSpPr>
        <dsp:cNvPr id="0" name=""/>
        <dsp:cNvSpPr/>
      </dsp:nvSpPr>
      <dsp:spPr>
        <a:xfrm>
          <a:off x="5" y="720086"/>
          <a:ext cx="3384365" cy="730746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1. Практически исключены ошибки при проведении опытов. </a:t>
          </a:r>
          <a:endParaRPr lang="ru-RU" sz="1400" kern="1200" dirty="0"/>
        </a:p>
      </dsp:txBody>
      <dsp:txXfrm>
        <a:off x="365378" y="720086"/>
        <a:ext cx="2653619" cy="730746"/>
      </dsp:txXfrm>
    </dsp:sp>
    <dsp:sp modelId="{F5BEF1C3-EC50-4CE2-9FA3-60AAD3599AD0}">
      <dsp:nvSpPr>
        <dsp:cNvPr id="0" name=""/>
        <dsp:cNvSpPr/>
      </dsp:nvSpPr>
      <dsp:spPr>
        <a:xfrm>
          <a:off x="5" y="1584176"/>
          <a:ext cx="3384365" cy="1282724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 При демонстрации всего одного объекта воспитателю легче распределить внимание между объектом и детьми, установить с ними контакт, следить за качеством усвоения знаний. </a:t>
          </a:r>
          <a:endParaRPr lang="ru-RU" sz="1200" kern="1200" dirty="0"/>
        </a:p>
      </dsp:txBody>
      <dsp:txXfrm>
        <a:off x="641367" y="1584176"/>
        <a:ext cx="2101641" cy="1282724"/>
      </dsp:txXfrm>
    </dsp:sp>
    <dsp:sp modelId="{257640A5-8DDF-463A-AB67-627862E541AA}">
      <dsp:nvSpPr>
        <dsp:cNvPr id="0" name=""/>
        <dsp:cNvSpPr/>
      </dsp:nvSpPr>
      <dsp:spPr>
        <a:xfrm>
          <a:off x="5" y="3024331"/>
          <a:ext cx="3384365" cy="706330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3. Во время демонстрационных наблюдений проще следить за соблюдением дисциплины. </a:t>
          </a:r>
          <a:endParaRPr lang="ru-RU" sz="1400" kern="1200" dirty="0"/>
        </a:p>
      </dsp:txBody>
      <dsp:txXfrm>
        <a:off x="353170" y="3024331"/>
        <a:ext cx="2678035" cy="706330"/>
      </dsp:txXfrm>
    </dsp:sp>
    <dsp:sp modelId="{6DA9AF21-8675-465D-9690-826FD85DB775}">
      <dsp:nvSpPr>
        <dsp:cNvPr id="0" name=""/>
        <dsp:cNvSpPr/>
      </dsp:nvSpPr>
      <dsp:spPr>
        <a:xfrm>
          <a:off x="5" y="3888434"/>
          <a:ext cx="3384365" cy="847578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4. Уменьшен риск нарушений правил безопасности и возникновения непредвиденных ситуаций. </a:t>
          </a:r>
          <a:endParaRPr lang="ru-RU" sz="1400" kern="1200" dirty="0"/>
        </a:p>
      </dsp:txBody>
      <dsp:txXfrm>
        <a:off x="423794" y="3888434"/>
        <a:ext cx="2536787" cy="847578"/>
      </dsp:txXfrm>
    </dsp:sp>
    <dsp:sp modelId="{BD5860D1-A5DA-4820-9E1C-24F87F3BDF03}">
      <dsp:nvSpPr>
        <dsp:cNvPr id="0" name=""/>
        <dsp:cNvSpPr/>
      </dsp:nvSpPr>
      <dsp:spPr>
        <a:xfrm>
          <a:off x="5" y="4896543"/>
          <a:ext cx="3384365" cy="821050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5. Проще решаются вопросы гигиены.</a:t>
          </a:r>
          <a:endParaRPr lang="ru-RU" sz="1400" kern="1200" dirty="0"/>
        </a:p>
      </dsp:txBody>
      <dsp:txXfrm>
        <a:off x="410530" y="4896543"/>
        <a:ext cx="2563315" cy="821050"/>
      </dsp:txXfrm>
    </dsp:sp>
    <dsp:sp modelId="{A0642403-29BD-4E36-B604-DBA402FDC2DC}">
      <dsp:nvSpPr>
        <dsp:cNvPr id="0" name=""/>
        <dsp:cNvSpPr/>
      </dsp:nvSpPr>
      <dsp:spPr>
        <a:xfrm>
          <a:off x="10" y="160522"/>
          <a:ext cx="3384365" cy="415544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ПЛЮСЫ</a:t>
          </a:r>
          <a:endParaRPr lang="ru-RU" sz="1400" b="1" kern="1200" dirty="0"/>
        </a:p>
      </dsp:txBody>
      <dsp:txXfrm>
        <a:off x="207782" y="160522"/>
        <a:ext cx="2968821" cy="4155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B03E0-7C8A-4A48-9D86-566C63CA8760}">
      <dsp:nvSpPr>
        <dsp:cNvPr id="0" name=""/>
        <dsp:cNvSpPr/>
      </dsp:nvSpPr>
      <dsp:spPr>
        <a:xfrm>
          <a:off x="0" y="648074"/>
          <a:ext cx="3960439" cy="752638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1. Объекты находятся далеко от детей, и дети не могут рассмотреть мелкие детали. </a:t>
          </a:r>
          <a:endParaRPr lang="ru-RU" sz="1200" kern="1200" dirty="0"/>
        </a:p>
      </dsp:txBody>
      <dsp:txXfrm>
        <a:off x="376319" y="648074"/>
        <a:ext cx="3207801" cy="752638"/>
      </dsp:txXfrm>
    </dsp:sp>
    <dsp:sp modelId="{D247E775-F96B-4A38-B98C-6F7458771E4F}">
      <dsp:nvSpPr>
        <dsp:cNvPr id="0" name=""/>
        <dsp:cNvSpPr/>
      </dsp:nvSpPr>
      <dsp:spPr>
        <a:xfrm>
          <a:off x="0" y="1512171"/>
          <a:ext cx="3960439" cy="752638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 Каждому ребенку объект виден под каким-то одним углом зрения. </a:t>
          </a:r>
          <a:endParaRPr lang="ru-RU" sz="1200" kern="1200" dirty="0"/>
        </a:p>
      </dsp:txBody>
      <dsp:txXfrm>
        <a:off x="376319" y="1512171"/>
        <a:ext cx="3207801" cy="752638"/>
      </dsp:txXfrm>
    </dsp:sp>
    <dsp:sp modelId="{16FED778-55A7-4C57-B419-84B17F4B7E43}">
      <dsp:nvSpPr>
        <dsp:cNvPr id="0" name=""/>
        <dsp:cNvSpPr/>
      </dsp:nvSpPr>
      <dsp:spPr>
        <a:xfrm>
          <a:off x="0" y="2376267"/>
          <a:ext cx="3960439" cy="752638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3. Ребенок лишен возможности осуществлять обследовательские действия, рассматривать объект со всех сторон. </a:t>
          </a:r>
          <a:endParaRPr lang="ru-RU" sz="1200" kern="1200" dirty="0"/>
        </a:p>
      </dsp:txBody>
      <dsp:txXfrm>
        <a:off x="376319" y="2376267"/>
        <a:ext cx="3207801" cy="752638"/>
      </dsp:txXfrm>
    </dsp:sp>
    <dsp:sp modelId="{7E512B97-AB9A-42EE-B8FF-AA1F3D16AFD7}">
      <dsp:nvSpPr>
        <dsp:cNvPr id="0" name=""/>
        <dsp:cNvSpPr/>
      </dsp:nvSpPr>
      <dsp:spPr>
        <a:xfrm>
          <a:off x="4065" y="3240364"/>
          <a:ext cx="3956374" cy="752638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4. Восприятие осуществляется в основном с помощью одного (зрительного), реже двух анализаторов; не задействованы тактильный, двигательный, вкусовой и иные анализаторы. </a:t>
          </a:r>
          <a:endParaRPr lang="ru-RU" sz="1200" kern="1200" dirty="0"/>
        </a:p>
      </dsp:txBody>
      <dsp:txXfrm>
        <a:off x="380384" y="3240364"/>
        <a:ext cx="3203736" cy="752638"/>
      </dsp:txXfrm>
    </dsp:sp>
    <dsp:sp modelId="{11589AEB-12CC-4BC4-AC25-67886566E4ED}">
      <dsp:nvSpPr>
        <dsp:cNvPr id="0" name=""/>
        <dsp:cNvSpPr/>
      </dsp:nvSpPr>
      <dsp:spPr>
        <a:xfrm>
          <a:off x="0" y="4104453"/>
          <a:ext cx="3960439" cy="568535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Сравнительно низок эмоциональный уровень восприятия. </a:t>
          </a:r>
          <a:endParaRPr lang="ru-RU" sz="1200" kern="1200" dirty="0"/>
        </a:p>
      </dsp:txBody>
      <dsp:txXfrm>
        <a:off x="284268" y="4104453"/>
        <a:ext cx="3391904" cy="568535"/>
      </dsp:txXfrm>
    </dsp:sp>
    <dsp:sp modelId="{06B55B36-FA27-46C3-A564-CDF2D3B1F867}">
      <dsp:nvSpPr>
        <dsp:cNvPr id="0" name=""/>
        <dsp:cNvSpPr/>
      </dsp:nvSpPr>
      <dsp:spPr>
        <a:xfrm>
          <a:off x="0" y="4752527"/>
          <a:ext cx="3960439" cy="464611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6. Сведена до минимума инициатива детей. </a:t>
          </a:r>
          <a:endParaRPr lang="ru-RU" sz="1200" kern="1200" dirty="0"/>
        </a:p>
      </dsp:txBody>
      <dsp:txXfrm>
        <a:off x="232306" y="4752527"/>
        <a:ext cx="3495828" cy="464611"/>
      </dsp:txXfrm>
    </dsp:sp>
    <dsp:sp modelId="{7E528655-8276-423A-A4D2-99CEDAA54F80}">
      <dsp:nvSpPr>
        <dsp:cNvPr id="0" name=""/>
        <dsp:cNvSpPr/>
      </dsp:nvSpPr>
      <dsp:spPr>
        <a:xfrm>
          <a:off x="0" y="5328589"/>
          <a:ext cx="3960439" cy="464603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7. Затруднена индивидуализация обучения.</a:t>
          </a:r>
          <a:endParaRPr lang="ru-RU" sz="1200" kern="1200" dirty="0"/>
        </a:p>
      </dsp:txBody>
      <dsp:txXfrm>
        <a:off x="232302" y="5328589"/>
        <a:ext cx="3495836" cy="464603"/>
      </dsp:txXfrm>
    </dsp:sp>
    <dsp:sp modelId="{82F2B1C4-C5D3-40AC-9B44-990809DCBC2D}">
      <dsp:nvSpPr>
        <dsp:cNvPr id="0" name=""/>
        <dsp:cNvSpPr/>
      </dsp:nvSpPr>
      <dsp:spPr>
        <a:xfrm>
          <a:off x="0" y="72005"/>
          <a:ext cx="3960439" cy="392726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МИНУСЫ</a:t>
          </a:r>
          <a:endParaRPr lang="ru-RU" sz="1200" b="1" kern="1200" dirty="0"/>
        </a:p>
      </dsp:txBody>
      <dsp:txXfrm>
        <a:off x="196363" y="72005"/>
        <a:ext cx="3567713" cy="3927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C0299-7849-40A5-B0FC-B6CDF477994C}">
      <dsp:nvSpPr>
        <dsp:cNvPr id="0" name=""/>
        <dsp:cNvSpPr/>
      </dsp:nvSpPr>
      <dsp:spPr>
        <a:xfrm>
          <a:off x="8025" y="656968"/>
          <a:ext cx="3773867" cy="407399"/>
        </a:xfrm>
        <a:prstGeom prst="chevr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1. Дети могут хорошо видеть мелкие детали эксперимента</a:t>
          </a:r>
          <a:r>
            <a:rPr lang="ru-RU" sz="1100" b="1" kern="1200" dirty="0" smtClean="0"/>
            <a:t>.</a:t>
          </a:r>
          <a:endParaRPr lang="ru-RU" sz="1100" b="1" kern="1200" dirty="0"/>
        </a:p>
      </dsp:txBody>
      <dsp:txXfrm>
        <a:off x="211725" y="656968"/>
        <a:ext cx="3366468" cy="407399"/>
      </dsp:txXfrm>
    </dsp:sp>
    <dsp:sp modelId="{DB519C10-0064-4739-9A75-9406327C12EC}">
      <dsp:nvSpPr>
        <dsp:cNvPr id="0" name=""/>
        <dsp:cNvSpPr/>
      </dsp:nvSpPr>
      <dsp:spPr>
        <a:xfrm>
          <a:off x="4015" y="1168094"/>
          <a:ext cx="3777877" cy="55251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2. Рассмотреть объект со всех сторон</a:t>
          </a:r>
          <a:r>
            <a:rPr lang="ru-RU" sz="1100" b="1" kern="1200" dirty="0" smtClean="0"/>
            <a:t>.</a:t>
          </a:r>
          <a:endParaRPr lang="ru-RU" sz="1100" b="1" kern="1200" dirty="0"/>
        </a:p>
      </dsp:txBody>
      <dsp:txXfrm>
        <a:off x="280272" y="1168094"/>
        <a:ext cx="3225363" cy="552514"/>
      </dsp:txXfrm>
    </dsp:sp>
    <dsp:sp modelId="{A301992C-4357-4B18-9B80-8692FE0FB724}">
      <dsp:nvSpPr>
        <dsp:cNvPr id="0" name=""/>
        <dsp:cNvSpPr/>
      </dsp:nvSpPr>
      <dsp:spPr>
        <a:xfrm>
          <a:off x="5" y="1825251"/>
          <a:ext cx="3781887" cy="6943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3. Использовать для обследования все анализаторы</a:t>
          </a:r>
          <a:r>
            <a:rPr lang="ru-RU" sz="1100" b="1" kern="1200" dirty="0" smtClean="0"/>
            <a:t>.</a:t>
          </a:r>
          <a:endParaRPr lang="ru-RU" sz="1100" b="1" kern="1200" dirty="0"/>
        </a:p>
      </dsp:txBody>
      <dsp:txXfrm>
        <a:off x="347171" y="1825251"/>
        <a:ext cx="3087556" cy="694331"/>
      </dsp:txXfrm>
    </dsp:sp>
    <dsp:sp modelId="{41E322D6-4007-494E-9354-AFBC16813F96}">
      <dsp:nvSpPr>
        <dsp:cNvPr id="0" name=""/>
        <dsp:cNvSpPr/>
      </dsp:nvSpPr>
      <dsp:spPr>
        <a:xfrm>
          <a:off x="5" y="2628447"/>
          <a:ext cx="3781887" cy="48656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4. Реализовать заложенную в них потребность к деятельности.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243288" y="2628447"/>
        <a:ext cx="3295321" cy="486566"/>
      </dsp:txXfrm>
    </dsp:sp>
    <dsp:sp modelId="{CAAB0AE4-2E7A-4442-8238-E5B5853C4EB3}">
      <dsp:nvSpPr>
        <dsp:cNvPr id="0" name=""/>
        <dsp:cNvSpPr/>
      </dsp:nvSpPr>
      <dsp:spPr>
        <a:xfrm>
          <a:off x="5" y="3212589"/>
          <a:ext cx="3781887" cy="69433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5. Работать в индивидуальном ритме, уделять каждой процедуре столько времени, сколько требуется при своем уровне подготовленности и </a:t>
          </a:r>
          <a:r>
            <a:rPr lang="ru-RU" sz="1100" b="1" kern="1200" dirty="0" err="1" smtClean="0">
              <a:solidFill>
                <a:schemeClr val="tx1"/>
              </a:solidFill>
            </a:rPr>
            <a:t>сформированности</a:t>
          </a:r>
          <a:r>
            <a:rPr lang="ru-RU" sz="1100" b="1" kern="1200" dirty="0" smtClean="0">
              <a:solidFill>
                <a:schemeClr val="tx1"/>
              </a:solidFill>
            </a:rPr>
            <a:t> навыков. 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47171" y="3212589"/>
        <a:ext cx="3087556" cy="694331"/>
      </dsp:txXfrm>
    </dsp:sp>
    <dsp:sp modelId="{5F824131-6338-49E5-8EC4-6090A57061DD}">
      <dsp:nvSpPr>
        <dsp:cNvPr id="0" name=""/>
        <dsp:cNvSpPr/>
      </dsp:nvSpPr>
      <dsp:spPr>
        <a:xfrm>
          <a:off x="5" y="4015785"/>
          <a:ext cx="3781887" cy="694331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6. Эмоциональное воздействие фронтальных игр-экспериментов намного выше, чем демонстрационных;</a:t>
          </a:r>
          <a:endParaRPr lang="ru-RU" sz="1100" b="1" kern="1200" dirty="0">
            <a:solidFill>
              <a:schemeClr val="tx1"/>
            </a:solidFill>
          </a:endParaRPr>
        </a:p>
      </dsp:txBody>
      <dsp:txXfrm>
        <a:off x="347171" y="4015785"/>
        <a:ext cx="3087556" cy="694331"/>
      </dsp:txXfrm>
    </dsp:sp>
    <dsp:sp modelId="{7862EC67-0246-4C3F-8439-65F3ADB3E889}">
      <dsp:nvSpPr>
        <dsp:cNvPr id="0" name=""/>
        <dsp:cNvSpPr/>
      </dsp:nvSpPr>
      <dsp:spPr>
        <a:xfrm>
          <a:off x="5" y="4818981"/>
          <a:ext cx="3781887" cy="49579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</a:rPr>
            <a:t>7. Процесс обучения индивидуализирован</a:t>
          </a:r>
          <a:r>
            <a:rPr lang="ru-RU" sz="1100" b="1" kern="1200" dirty="0" smtClean="0"/>
            <a:t>.</a:t>
          </a:r>
          <a:endParaRPr lang="ru-RU" sz="1100" b="1" kern="1200" dirty="0"/>
        </a:p>
      </dsp:txBody>
      <dsp:txXfrm>
        <a:off x="247902" y="4818981"/>
        <a:ext cx="3286093" cy="495794"/>
      </dsp:txXfrm>
    </dsp:sp>
    <dsp:sp modelId="{6D3D8391-D5BE-4CF9-B15E-E0DA7DCCF35A}">
      <dsp:nvSpPr>
        <dsp:cNvPr id="0" name=""/>
        <dsp:cNvSpPr/>
      </dsp:nvSpPr>
      <dsp:spPr>
        <a:xfrm>
          <a:off x="216026" y="72007"/>
          <a:ext cx="3448746" cy="473957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ПЛЮСЫ</a:t>
          </a:r>
          <a:endParaRPr lang="ru-RU" sz="1100" b="1" kern="1200" dirty="0"/>
        </a:p>
      </dsp:txBody>
      <dsp:txXfrm>
        <a:off x="453005" y="72007"/>
        <a:ext cx="2974789" cy="4739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A7A91-820B-485C-991D-1E7752AD0446}">
      <dsp:nvSpPr>
        <dsp:cNvPr id="0" name=""/>
        <dsp:cNvSpPr/>
      </dsp:nvSpPr>
      <dsp:spPr>
        <a:xfrm>
          <a:off x="36784" y="792087"/>
          <a:ext cx="3383087" cy="42748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1.Труднее найти много объектов.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50526" y="792087"/>
        <a:ext cx="2955603" cy="427484"/>
      </dsp:txXfrm>
    </dsp:sp>
    <dsp:sp modelId="{0DA75FDD-1B5E-4B72-BE41-9C696178F860}">
      <dsp:nvSpPr>
        <dsp:cNvPr id="0" name=""/>
        <dsp:cNvSpPr/>
      </dsp:nvSpPr>
      <dsp:spPr>
        <a:xfrm>
          <a:off x="0" y="1435600"/>
          <a:ext cx="3419872" cy="868656"/>
        </a:xfrm>
        <a:prstGeom prst="chevron">
          <a:avLst/>
        </a:prstGeom>
        <a:solidFill>
          <a:schemeClr val="accent5">
            <a:hueOff val="1361993"/>
            <a:satOff val="929"/>
            <a:lumOff val="-26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2. Во время фронтального эксперимента труднее следить за ходом процесса познания, за качеством усвоения знаний каждым ребенком.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434328" y="1435600"/>
        <a:ext cx="2551216" cy="868656"/>
      </dsp:txXfrm>
    </dsp:sp>
    <dsp:sp modelId="{4DEBEF8E-FB9C-4716-895C-17FB06D2DEDD}">
      <dsp:nvSpPr>
        <dsp:cNvPr id="0" name=""/>
        <dsp:cNvSpPr/>
      </dsp:nvSpPr>
      <dsp:spPr>
        <a:xfrm>
          <a:off x="0" y="2520281"/>
          <a:ext cx="3419872" cy="427484"/>
        </a:xfrm>
        <a:prstGeom prst="chevron">
          <a:avLst/>
        </a:prstGeom>
        <a:solidFill>
          <a:schemeClr val="accent5">
            <a:hueOff val="2723985"/>
            <a:satOff val="1859"/>
            <a:lumOff val="-52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3. Труднее установить контакт с детьми.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13742" y="2520281"/>
        <a:ext cx="2992388" cy="427484"/>
      </dsp:txXfrm>
    </dsp:sp>
    <dsp:sp modelId="{13DBDCBD-7A08-4AAC-8213-D9E07790B862}">
      <dsp:nvSpPr>
        <dsp:cNvPr id="0" name=""/>
        <dsp:cNvSpPr/>
      </dsp:nvSpPr>
      <dsp:spPr>
        <a:xfrm>
          <a:off x="0" y="3096346"/>
          <a:ext cx="3419872" cy="427484"/>
        </a:xfrm>
        <a:prstGeom prst="chevron">
          <a:avLst/>
        </a:prstGeom>
        <a:solidFill>
          <a:schemeClr val="accent5">
            <a:hueOff val="4085978"/>
            <a:satOff val="2788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4. Постоянно возникает несинхронность в работе детей.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13742" y="3096346"/>
        <a:ext cx="2992388" cy="427484"/>
      </dsp:txXfrm>
    </dsp:sp>
    <dsp:sp modelId="{CC118348-14E9-40A5-8E53-96E58C30463F}">
      <dsp:nvSpPr>
        <dsp:cNvPr id="0" name=""/>
        <dsp:cNvSpPr/>
      </dsp:nvSpPr>
      <dsp:spPr>
        <a:xfrm>
          <a:off x="0" y="3744416"/>
          <a:ext cx="3419872" cy="427484"/>
        </a:xfrm>
        <a:prstGeom prst="chevron">
          <a:avLst/>
        </a:prstGeom>
        <a:solidFill>
          <a:schemeClr val="accent5">
            <a:hueOff val="5447971"/>
            <a:satOff val="3718"/>
            <a:lumOff val="-104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5. Повышается риск ухудшения дисциплины</a:t>
          </a:r>
          <a:r>
            <a:rPr lang="ru-RU" sz="900" kern="1200" dirty="0" smtClean="0"/>
            <a:t>. </a:t>
          </a:r>
          <a:endParaRPr lang="ru-RU" sz="900" kern="1200" dirty="0"/>
        </a:p>
      </dsp:txBody>
      <dsp:txXfrm>
        <a:off x="213742" y="3744416"/>
        <a:ext cx="2992388" cy="427484"/>
      </dsp:txXfrm>
    </dsp:sp>
    <dsp:sp modelId="{C2946A05-D0C4-4EEA-9E38-4AB6459A89F0}">
      <dsp:nvSpPr>
        <dsp:cNvPr id="0" name=""/>
        <dsp:cNvSpPr/>
      </dsp:nvSpPr>
      <dsp:spPr>
        <a:xfrm>
          <a:off x="0" y="4392490"/>
          <a:ext cx="3419872" cy="715509"/>
        </a:xfrm>
        <a:prstGeom prst="chevron">
          <a:avLst/>
        </a:prstGeom>
        <a:solidFill>
          <a:schemeClr val="accent5">
            <a:hueOff val="6809963"/>
            <a:satOff val="4647"/>
            <a:lumOff val="-130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6. Повышается риск нарушения правил безопасности и возникновения различных непредвиденных или нежелательных ситуаций.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57755" y="4392490"/>
        <a:ext cx="2704363" cy="715509"/>
      </dsp:txXfrm>
    </dsp:sp>
    <dsp:sp modelId="{1B7E67B0-3347-4D9E-B1AF-F08471AB28C8}">
      <dsp:nvSpPr>
        <dsp:cNvPr id="0" name=""/>
        <dsp:cNvSpPr/>
      </dsp:nvSpPr>
      <dsp:spPr>
        <a:xfrm>
          <a:off x="0" y="144017"/>
          <a:ext cx="3419872" cy="427484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МИНУСЫ</a:t>
          </a:r>
          <a:endParaRPr lang="ru-RU" sz="1200" b="1" kern="1200" dirty="0"/>
        </a:p>
      </dsp:txBody>
      <dsp:txXfrm>
        <a:off x="213742" y="144017"/>
        <a:ext cx="2992388" cy="4274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D28C3-5BFB-4111-87B3-42B9C6956B78}">
      <dsp:nvSpPr>
        <dsp:cNvPr id="0" name=""/>
        <dsp:cNvSpPr/>
      </dsp:nvSpPr>
      <dsp:spPr>
        <a:xfrm>
          <a:off x="374983" y="0"/>
          <a:ext cx="4708981" cy="4708981"/>
        </a:xfrm>
        <a:prstGeom prst="triangl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EE387E-C936-484E-B57F-DC5A9F942496}">
      <dsp:nvSpPr>
        <dsp:cNvPr id="0" name=""/>
        <dsp:cNvSpPr/>
      </dsp:nvSpPr>
      <dsp:spPr>
        <a:xfrm>
          <a:off x="2484286" y="399706"/>
          <a:ext cx="4428022" cy="12564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1. </a:t>
          </a:r>
          <a:r>
            <a:rPr lang="ru-RU" sz="1200" b="1" i="1" kern="1200" dirty="0" smtClean="0"/>
            <a:t>Непосредственно-организованная деятельность с детьми </a:t>
          </a:r>
          <a:r>
            <a:rPr lang="ru-RU" sz="1200" b="1" kern="1200" dirty="0" smtClean="0"/>
            <a:t>(плановые эксперименты). Для последовательного поэтапного развития у детей исследовательских способностей, воспитателями разработан перспективный план опытов и экспериментов</a:t>
          </a:r>
          <a:r>
            <a:rPr lang="ru-RU" sz="700" kern="1200" dirty="0" smtClean="0"/>
            <a:t>. </a:t>
          </a:r>
          <a:endParaRPr lang="ru-RU" sz="700" kern="1200" dirty="0"/>
        </a:p>
      </dsp:txBody>
      <dsp:txXfrm>
        <a:off x="2545622" y="461042"/>
        <a:ext cx="4305350" cy="1133807"/>
      </dsp:txXfrm>
    </dsp:sp>
    <dsp:sp modelId="{CB2FDF86-AFAF-440E-AD7C-C818AD64C715}">
      <dsp:nvSpPr>
        <dsp:cNvPr id="0" name=""/>
        <dsp:cNvSpPr/>
      </dsp:nvSpPr>
      <dsp:spPr>
        <a:xfrm>
          <a:off x="2377279" y="1800200"/>
          <a:ext cx="4535488" cy="159228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2. </a:t>
          </a:r>
          <a:r>
            <a:rPr lang="ru-RU" sz="1200" b="1" i="1" kern="1200" dirty="0" smtClean="0"/>
            <a:t>Совместная деятельность с детьми </a:t>
          </a:r>
          <a:r>
            <a:rPr lang="ru-RU" sz="1200" b="1" kern="1200" dirty="0" smtClean="0"/>
            <a:t>(наблюдения, труд, художественное творчество). Связь детского экспериментирования с изобразительной деятельностью двусторонняя. Чем сильнее будут развиты изобразительные способности ребёнка, тем точнее будет зарегистрирован результат природоведческого эксперимента. В то же время чем глубже ребёнок изучит объект в процессе ознакомления с природой, тем точнее он передаст его детали во время изобразительной деятельности.</a:t>
          </a:r>
          <a:endParaRPr lang="ru-RU" sz="1200" b="1" kern="1200" dirty="0"/>
        </a:p>
      </dsp:txBody>
      <dsp:txXfrm>
        <a:off x="2455008" y="1877929"/>
        <a:ext cx="4380030" cy="1436828"/>
      </dsp:txXfrm>
    </dsp:sp>
    <dsp:sp modelId="{2B7FAE27-C25C-4C11-A601-3609F1660AC2}">
      <dsp:nvSpPr>
        <dsp:cNvPr id="0" name=""/>
        <dsp:cNvSpPr/>
      </dsp:nvSpPr>
      <dsp:spPr>
        <a:xfrm>
          <a:off x="2356986" y="3507751"/>
          <a:ext cx="4555781" cy="366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3.  </a:t>
          </a:r>
          <a:r>
            <a:rPr lang="ru-RU" sz="1200" b="1" i="1" kern="1200" dirty="0" smtClean="0"/>
            <a:t>Самостоятельная деятельность детей </a:t>
          </a:r>
          <a:r>
            <a:rPr lang="ru-RU" sz="1200" b="1" kern="1200" dirty="0" smtClean="0"/>
            <a:t>(работа в лаборатории).</a:t>
          </a:r>
          <a:endParaRPr lang="ru-RU" sz="1200" b="1" kern="1200" dirty="0"/>
        </a:p>
      </dsp:txBody>
      <dsp:txXfrm>
        <a:off x="2374877" y="3525642"/>
        <a:ext cx="4519999" cy="330727"/>
      </dsp:txXfrm>
    </dsp:sp>
    <dsp:sp modelId="{18D5B576-1E67-4042-BD28-202E38CCFC30}">
      <dsp:nvSpPr>
        <dsp:cNvPr id="0" name=""/>
        <dsp:cNvSpPr/>
      </dsp:nvSpPr>
      <dsp:spPr>
        <a:xfrm>
          <a:off x="2395553" y="4045996"/>
          <a:ext cx="4517214" cy="3665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4. </a:t>
          </a:r>
          <a:r>
            <a:rPr lang="ru-RU" sz="1200" b="1" i="1" kern="1200" dirty="0" smtClean="0"/>
            <a:t>Совместная работа с родителями </a:t>
          </a:r>
          <a:r>
            <a:rPr lang="ru-RU" sz="1200" b="1" kern="1200" dirty="0" smtClean="0"/>
            <a:t>(участие в различных исследовательских проектах)</a:t>
          </a:r>
          <a:endParaRPr lang="ru-RU" sz="1200" b="1" kern="1200" dirty="0"/>
        </a:p>
      </dsp:txBody>
      <dsp:txXfrm>
        <a:off x="2413444" y="4063887"/>
        <a:ext cx="4481432" cy="3307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1FB10-930F-4E56-825C-7CF3C636017A}">
      <dsp:nvSpPr>
        <dsp:cNvPr id="0" name=""/>
        <dsp:cNvSpPr/>
      </dsp:nvSpPr>
      <dsp:spPr>
        <a:xfrm>
          <a:off x="0" y="0"/>
          <a:ext cx="1350149" cy="43924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1. Выделение и постановка проблемы (выбор темы исследования).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0" y="1756995"/>
        <a:ext cx="1350149" cy="1756995"/>
      </dsp:txXfrm>
    </dsp:sp>
    <dsp:sp modelId="{E103AEC6-7F43-4C1C-8077-889DF9F04AF4}">
      <dsp:nvSpPr>
        <dsp:cNvPr id="0" name=""/>
        <dsp:cNvSpPr/>
      </dsp:nvSpPr>
      <dsp:spPr>
        <a:xfrm>
          <a:off x="6" y="216026"/>
          <a:ext cx="1269141" cy="11256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A4FB7-E732-4D22-BB65-8486DC072E4E}">
      <dsp:nvSpPr>
        <dsp:cNvPr id="0" name=""/>
        <dsp:cNvSpPr/>
      </dsp:nvSpPr>
      <dsp:spPr>
        <a:xfrm>
          <a:off x="1390654" y="0"/>
          <a:ext cx="1350149" cy="43924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2. Поиск и предложение возможных вариантов решения.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390654" y="1756995"/>
        <a:ext cx="1350149" cy="1756995"/>
      </dsp:txXfrm>
    </dsp:sp>
    <dsp:sp modelId="{5A02238B-59A1-4748-8639-E7D269B8E570}">
      <dsp:nvSpPr>
        <dsp:cNvPr id="0" name=""/>
        <dsp:cNvSpPr/>
      </dsp:nvSpPr>
      <dsp:spPr>
        <a:xfrm>
          <a:off x="1440157" y="216026"/>
          <a:ext cx="1269141" cy="11746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E2382-7074-4B7E-A121-20F2C4558C59}">
      <dsp:nvSpPr>
        <dsp:cNvPr id="0" name=""/>
        <dsp:cNvSpPr/>
      </dsp:nvSpPr>
      <dsp:spPr>
        <a:xfrm>
          <a:off x="2781309" y="0"/>
          <a:ext cx="1350149" cy="43924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3. Сбор материала.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781309" y="1756995"/>
        <a:ext cx="1350149" cy="1756995"/>
      </dsp:txXfrm>
    </dsp:sp>
    <dsp:sp modelId="{1692E0F3-B8C4-4B9A-BC24-4F804127D288}">
      <dsp:nvSpPr>
        <dsp:cNvPr id="0" name=""/>
        <dsp:cNvSpPr/>
      </dsp:nvSpPr>
      <dsp:spPr>
        <a:xfrm>
          <a:off x="2808309" y="216026"/>
          <a:ext cx="1269141" cy="112569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CA7FD-C67A-4181-8568-57B72DB1C0A5}">
      <dsp:nvSpPr>
        <dsp:cNvPr id="0" name=""/>
        <dsp:cNvSpPr/>
      </dsp:nvSpPr>
      <dsp:spPr>
        <a:xfrm>
          <a:off x="4171963" y="0"/>
          <a:ext cx="1350149" cy="43924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4. Обобщение полученных данных.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4171963" y="1756995"/>
        <a:ext cx="1350149" cy="1756995"/>
      </dsp:txXfrm>
    </dsp:sp>
    <dsp:sp modelId="{206EA960-ADB4-4CDC-8616-74D83D3291F1}">
      <dsp:nvSpPr>
        <dsp:cNvPr id="0" name=""/>
        <dsp:cNvSpPr/>
      </dsp:nvSpPr>
      <dsp:spPr>
        <a:xfrm>
          <a:off x="4176462" y="216026"/>
          <a:ext cx="1269141" cy="112569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8632F-96B0-4194-9516-6ED3BD550192}">
      <dsp:nvSpPr>
        <dsp:cNvPr id="0" name=""/>
        <dsp:cNvSpPr/>
      </dsp:nvSpPr>
      <dsp:spPr>
        <a:xfrm>
          <a:off x="5562617" y="0"/>
          <a:ext cx="1350149" cy="43924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5. Подведение итогов.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5562617" y="1756995"/>
        <a:ext cx="1350149" cy="1756995"/>
      </dsp:txXfrm>
    </dsp:sp>
    <dsp:sp modelId="{96673857-A168-49DD-9990-94F6FCDF7AEB}">
      <dsp:nvSpPr>
        <dsp:cNvPr id="0" name=""/>
        <dsp:cNvSpPr/>
      </dsp:nvSpPr>
      <dsp:spPr>
        <a:xfrm>
          <a:off x="5616626" y="216026"/>
          <a:ext cx="1269141" cy="117855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4CB99-DC80-44AC-8B07-3F654411B9D1}">
      <dsp:nvSpPr>
        <dsp:cNvPr id="0" name=""/>
        <dsp:cNvSpPr/>
      </dsp:nvSpPr>
      <dsp:spPr>
        <a:xfrm>
          <a:off x="276510" y="3513990"/>
          <a:ext cx="6359746" cy="65887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5E297-4732-47C4-9618-F486ED960D98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E50E2-22BB-48FC-BF6E-5C324B779A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07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37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4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35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ПЛЮСЫ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766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ПЛЮСЫ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0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86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-для неструктурированных материалов (стол «песок - вода» или ёмкость для воды, песка, мелких камней и т.д.)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50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456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E50E2-22BB-48FC-BF6E-5C324B779A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14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linda6035.ucoz.ru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>
          <a:xfrm>
            <a:off x="1500166" y="142852"/>
            <a:ext cx="7500990" cy="6572296"/>
          </a:xfrm>
          <a:prstGeom prst="rect">
            <a:avLst/>
          </a:prstGeom>
          <a:blipFill>
            <a:blip r:embed="rId1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142844" y="142852"/>
            <a:ext cx="1214446" cy="6572296"/>
          </a:xfrm>
          <a:prstGeom prst="rect">
            <a:avLst/>
          </a:prstGeom>
          <a:blipFill>
            <a:blip r:embed="rId1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 descr="0_b4102_1793a431_S.png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214282" y="3071810"/>
            <a:ext cx="522290" cy="456133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42844" y="6500834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http://linda6035.ucoz.ru/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img-fotki.yandex.ru/get/9299/134091466.f5/0_d4d6e_ccd0a668_S"/>
          <p:cNvPicPr>
            <a:picLocks noChangeAspect="1" noChangeArrowheads="1"/>
          </p:cNvPicPr>
          <p:nvPr userDrawn="1"/>
        </p:nvPicPr>
        <p:blipFill>
          <a:blip r:embed="rId16" cstate="email"/>
          <a:srcRect/>
          <a:stretch>
            <a:fillRect/>
          </a:stretch>
        </p:blipFill>
        <p:spPr bwMode="auto">
          <a:xfrm flipH="1">
            <a:off x="285720" y="5072074"/>
            <a:ext cx="1009650" cy="1428750"/>
          </a:xfrm>
          <a:prstGeom prst="rect">
            <a:avLst/>
          </a:prstGeom>
          <a:noFill/>
        </p:spPr>
      </p:pic>
      <p:pic>
        <p:nvPicPr>
          <p:cNvPr id="17412" name="Picture 4" descr="http://img-fotki.yandex.ru/get/6613/134091466.a/0_8eae3_6ea58e84_S"/>
          <p:cNvPicPr>
            <a:picLocks noChangeAspect="1" noChangeArrowheads="1"/>
          </p:cNvPicPr>
          <p:nvPr userDrawn="1"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85720" y="1500174"/>
            <a:ext cx="1071570" cy="1190633"/>
          </a:xfrm>
          <a:prstGeom prst="rect">
            <a:avLst/>
          </a:prstGeom>
          <a:noFill/>
        </p:spPr>
      </p:pic>
      <p:pic>
        <p:nvPicPr>
          <p:cNvPr id="17414" name="Picture 6" descr="http://img-fotki.yandex.ru/get/9300/134091466.c5/0_c98b9_19d24419_S"/>
          <p:cNvPicPr>
            <a:picLocks noChangeAspect="1" noChangeArrowheads="1"/>
          </p:cNvPicPr>
          <p:nvPr userDrawn="1"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142844" y="0"/>
            <a:ext cx="1214446" cy="1214446"/>
          </a:xfrm>
          <a:prstGeom prst="rect">
            <a:avLst/>
          </a:prstGeom>
          <a:noFill/>
        </p:spPr>
      </p:pic>
      <p:pic>
        <p:nvPicPr>
          <p:cNvPr id="17418" name="Picture 10" descr="http://img-fotki.yandex.ru/get/4904/134091466.f5/0_d4d6d_4740c1eb_S"/>
          <p:cNvPicPr>
            <a:picLocks noChangeAspect="1" noChangeArrowheads="1"/>
          </p:cNvPicPr>
          <p:nvPr userDrawn="1"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142844" y="3000372"/>
            <a:ext cx="1176112" cy="642942"/>
          </a:xfrm>
          <a:prstGeom prst="rect">
            <a:avLst/>
          </a:prstGeom>
          <a:noFill/>
        </p:spPr>
      </p:pic>
      <p:pic>
        <p:nvPicPr>
          <p:cNvPr id="17420" name="Picture 12" descr="http://img-fotki.yandex.ru/get/9558/134091466.9a/0_c0378_bebb161_S"/>
          <p:cNvPicPr>
            <a:picLocks noChangeAspect="1" noChangeArrowheads="1"/>
          </p:cNvPicPr>
          <p:nvPr userDrawn="1"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214282" y="4000504"/>
            <a:ext cx="1043121" cy="78581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jpe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475656" y="1484784"/>
            <a:ext cx="7416824" cy="3967991"/>
            <a:chOff x="472795" y="1155999"/>
            <a:chExt cx="7999280" cy="450365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8121" y="1155999"/>
              <a:ext cx="7843954" cy="2410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4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Monotype Corsiva" pitchFamily="66" charset="0"/>
                </a:rPr>
                <a:t>Исследовательская деятельность с детьми средней группы </a:t>
              </a:r>
            </a:p>
            <a:p>
              <a:pPr algn="ctr">
                <a:defRPr/>
              </a:pPr>
              <a:r>
                <a:rPr lang="ru-RU" sz="44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Monotype Corsiva" pitchFamily="66" charset="0"/>
                </a:rPr>
                <a:t>в детском саду</a:t>
              </a:r>
              <a:endPara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72795" y="4506878"/>
              <a:ext cx="5048089" cy="1152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Подготовила: </a:t>
              </a:r>
            </a:p>
            <a:p>
              <a:pPr algn="ctr">
                <a:defRPr/>
              </a:pP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Саковец Екатерина Владимировна,</a:t>
              </a:r>
            </a:p>
            <a:p>
              <a:pPr algn="ctr">
                <a:defRPr/>
              </a:pP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 воспитатель </a:t>
              </a:r>
              <a:r>
                <a:rPr lang="en-US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К.К.</a:t>
              </a:r>
              <a:endPara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07704" y="332656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МБДОУ г. Мценска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«Детский сад № 14»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ХХХХХХ\Downloads\1_html_e60fbc0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077072"/>
            <a:ext cx="2457246" cy="25215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/>
              <a:t>Структура детского экспериментирования</a:t>
            </a:r>
            <a:br>
              <a:rPr lang="ru-RU" sz="2400" b="1" dirty="0"/>
            </a:br>
            <a:endParaRPr lang="ru-RU" sz="24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63869000"/>
              </p:ext>
            </p:extLst>
          </p:nvPr>
        </p:nvGraphicFramePr>
        <p:xfrm>
          <a:off x="1763688" y="1412776"/>
          <a:ext cx="691276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1060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04664"/>
            <a:ext cx="6923112" cy="72008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Этапы каждого исследования</a:t>
            </a:r>
            <a:r>
              <a:rPr lang="ru-RU" sz="2400" b="1" dirty="0">
                <a:solidFill>
                  <a:schemeClr val="tx1"/>
                </a:solidFill>
              </a:rPr>
              <a:t>:</a:t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1079194"/>
              </p:ext>
            </p:extLst>
          </p:nvPr>
        </p:nvGraphicFramePr>
        <p:xfrm>
          <a:off x="1907704" y="1268760"/>
          <a:ext cx="684076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1783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067128" cy="1152128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/>
              <a:t>Критерии организации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познавательно-исследовательской </a:t>
            </a:r>
            <a:r>
              <a:rPr lang="ru-RU" sz="2400" b="1" dirty="0"/>
              <a:t>деятельности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/>
              <a:t>средней группе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072293"/>
              </p:ext>
            </p:extLst>
          </p:nvPr>
        </p:nvGraphicFramePr>
        <p:xfrm>
          <a:off x="1619672" y="1700808"/>
          <a:ext cx="706712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29598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8501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/>
              <a:t>Примерный временной план занятия в средней группе:</a:t>
            </a:r>
            <a:br>
              <a:rPr lang="ru-RU" sz="2400" b="1" dirty="0"/>
            </a:br>
            <a:endParaRPr lang="ru-RU" sz="24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24915380"/>
              </p:ext>
            </p:extLst>
          </p:nvPr>
        </p:nvGraphicFramePr>
        <p:xfrm>
          <a:off x="1763688" y="1412776"/>
          <a:ext cx="69127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85055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2656"/>
            <a:ext cx="7416824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Организация предметно-развивающей среды в группе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6551037"/>
              </p:ext>
            </p:extLst>
          </p:nvPr>
        </p:nvGraphicFramePr>
        <p:xfrm>
          <a:off x="1619672" y="1369592"/>
          <a:ext cx="7128792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622952" y="4725145"/>
            <a:ext cx="2156960" cy="36004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- </a:t>
            </a:r>
            <a:r>
              <a:rPr lang="ru-RU" sz="1200" b="1" dirty="0">
                <a:solidFill>
                  <a:schemeClr val="tx1"/>
                </a:solidFill>
              </a:rPr>
              <a:t>для проведения опытов</a:t>
            </a:r>
          </a:p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80" y="5330570"/>
            <a:ext cx="4358536" cy="82722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1" name="Прямая соединительная линия 10"/>
          <p:cNvSpPr/>
          <p:nvPr/>
        </p:nvSpPr>
        <p:spPr>
          <a:xfrm rot="16200000" flipH="1">
            <a:off x="2555778" y="4365104"/>
            <a:ext cx="432048" cy="288034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ая соединительная линия 11"/>
          <p:cNvSpPr/>
          <p:nvPr/>
        </p:nvSpPr>
        <p:spPr>
          <a:xfrm rot="16200000" flipH="1">
            <a:off x="3429258" y="3942443"/>
            <a:ext cx="1133355" cy="1728192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4"/>
          <p:cNvSpPr/>
          <p:nvPr/>
        </p:nvSpPr>
        <p:spPr>
          <a:xfrm>
            <a:off x="1743379" y="5513350"/>
            <a:ext cx="5024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-для неструктурированных материалов (стол «песок - вода»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или ёмкость для воды, песка, мелких камней и т.д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240" y="4806539"/>
            <a:ext cx="2232248" cy="1674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467" y="1340768"/>
            <a:ext cx="1924021" cy="2520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9550" y="332656"/>
            <a:ext cx="4828029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Опыты </a:t>
            </a:r>
            <a:r>
              <a:rPr lang="ru-RU" sz="2400" b="1" dirty="0">
                <a:solidFill>
                  <a:schemeClr val="tx1"/>
                </a:solidFill>
              </a:rPr>
              <a:t>с детьми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9208" y="213285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бумага рвется, мнется, не разглаживается, в воде намокает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фото\IMG_20210325_093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6969"/>
            <a:ext cx="3241061" cy="168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пк\Desktop\ДЛЯ АТТЕСТАЦИИ СВКОВЕЦ\Саковец к аттестации Исследовательская деятельность\Кате к отчету по исслед деят\Катины фото\SUNP0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6969"/>
            <a:ext cx="2987823" cy="2240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7112" y="3635653"/>
            <a:ext cx="3450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«Где прячется воздух»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020" y="40901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Д/И «Тонет-не тонет»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224390"/>
            <a:ext cx="3563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вода прозрачная, не имеет формы, умеет переливаться, испаряться, содержит воздух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пк\Desktop\фото\IMG_20210401_102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54" y="1305242"/>
            <a:ext cx="325270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пк\Desktop\ДЛЯ АТТЕСТАЦИИ СВКОВЕЦ\Саковец к аттестации Исследовательская деятельность\Кате к отчету по исслед деят\Катины фото\SUNP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54" y="4057933"/>
            <a:ext cx="2984718" cy="207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58" y="908720"/>
            <a:ext cx="3394754" cy="205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Users\пк\Desktop\фото\IMG_20210330_1147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308" y="3429000"/>
            <a:ext cx="191145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04664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Посадка и наблюдение за луком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к\Desktop\ДЛЯ АТТЕСТАЦИИ СВКОВЕЦ\Саковец к аттестации Исследовательская деятельность\Кате к отчету по исслед деят\Катины фото\SUNP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93" y="804774"/>
            <a:ext cx="3299859" cy="2474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04774"/>
            <a:ext cx="3297507" cy="2474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441298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04664"/>
            <a:ext cx="61206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endParaRPr lang="ru-RU" sz="2000" dirty="0" smtClean="0"/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Взаимодействие </a:t>
            </a:r>
            <a:r>
              <a:rPr lang="ru-RU" sz="2400" b="1" dirty="0">
                <a:solidFill>
                  <a:schemeClr val="tx1"/>
                </a:solidFill>
              </a:rPr>
              <a:t>с родителями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Занимательные опыты на кух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4226" y="1481882"/>
            <a:ext cx="1965335" cy="244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Picture 6" descr="http://900igr.net/up/datas/253218/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7992" y="1878091"/>
            <a:ext cx="2273999" cy="1705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4" name="Picture 10" descr="http://www.sadik140.ru/pic.php?full=1&amp;src=chego-nelz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912704"/>
            <a:ext cx="1905452" cy="26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6" name="Picture 12" descr="http://93zwezdochka.ucoz.ru/kartinki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9561" y="3909039"/>
            <a:ext cx="1904877" cy="269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67564"/>
            <a:ext cx="2583310" cy="22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30064"/>
            <a:ext cx="2583310" cy="23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971212_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7909"/>
            <a:ext cx="3775405" cy="26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15" y="3232446"/>
            <a:ext cx="3596485" cy="269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пк\Desktop\img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74" y="299992"/>
            <a:ext cx="3403926" cy="255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к\Desktop\опыты-и-эксперимент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76" y="3789040"/>
            <a:ext cx="355719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063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289855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3524" y="5085184"/>
            <a:ext cx="72008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Скажи мне – и я забуду, покажи мне – и я запомню, дай мне сделать – и я пойму»</a:t>
            </a:r>
          </a:p>
          <a:p>
            <a:pPr algn="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Конфуций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1049"/>
            <a:ext cx="4320480" cy="43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764704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http://tvoivolgorechensk.ru/wp-content/uploads/2017/08/book-1170x6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://tvoivolgorechensk.ru/wp-content/uploads/2017/08/book-1170x6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://tvoivolgorechensk.ru/wp-content/uploads/2017/08/book-1170x6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lisichanskdnz.usite.pro/Literatura/book-1170x65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1" y="1511153"/>
            <a:ext cx="5352529" cy="2982777"/>
          </a:xfrm>
          <a:prstGeom prst="rect">
            <a:avLst/>
          </a:prstGeom>
          <a:noFill/>
        </p:spPr>
      </p:pic>
      <p:pic>
        <p:nvPicPr>
          <p:cNvPr id="4098" name="Picture 2" descr="C:\Users\пк\Desktop\фото\IMG_20210330_115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93930"/>
            <a:ext cx="3687700" cy="1577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779096" cy="8501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 smtClean="0"/>
              <a:t>Цель исследовательской деятельности </a:t>
            </a:r>
            <a:br>
              <a:rPr lang="ru-RU" sz="2400" b="1" dirty="0" smtClean="0"/>
            </a:br>
            <a:r>
              <a:rPr lang="ru-RU" sz="2400" b="1" dirty="0" smtClean="0"/>
              <a:t>в средней группе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813444"/>
            <a:ext cx="6174432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333333"/>
                </a:solidFill>
                <a:ea typeface="Times New Roman"/>
                <a:cs typeface="Arial" panose="020B0604020202020204" pitchFamily="34" charset="0"/>
              </a:rPr>
              <a:t>реализация </a:t>
            </a:r>
            <a:r>
              <a:rPr lang="ru-RU" b="1" dirty="0" smtClean="0">
                <a:solidFill>
                  <a:srgbClr val="333333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333333"/>
                </a:solidFill>
                <a:ea typeface="Times New Roman"/>
                <a:cs typeface="Arial" panose="020B0604020202020204" pitchFamily="34" charset="0"/>
              </a:rPr>
              <a:t>повышенной </a:t>
            </a:r>
            <a:r>
              <a:rPr lang="ru-RU" b="1" dirty="0" smtClean="0">
                <a:solidFill>
                  <a:srgbClr val="333333"/>
                </a:solidFill>
                <a:ea typeface="Times New Roman"/>
                <a:cs typeface="Arial" panose="020B0604020202020204" pitchFamily="34" charset="0"/>
              </a:rPr>
              <a:t>любознательности детей, </a:t>
            </a:r>
            <a:r>
              <a:rPr lang="ru-RU" b="1" dirty="0">
                <a:solidFill>
                  <a:srgbClr val="333333"/>
                </a:solidFill>
                <a:ea typeface="Times New Roman"/>
                <a:cs typeface="Arial" panose="020B0604020202020204" pitchFamily="34" charset="0"/>
              </a:rPr>
              <a:t>стремления к опытной активности и самостоятельности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573016"/>
            <a:ext cx="27257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36" y="3506787"/>
            <a:ext cx="3908425" cy="277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884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68988536"/>
              </p:ext>
            </p:extLst>
          </p:nvPr>
        </p:nvGraphicFramePr>
        <p:xfrm>
          <a:off x="1619672" y="260648"/>
          <a:ext cx="705678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6851104" cy="57606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Элементарность опытов и экспериментов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79939790"/>
              </p:ext>
            </p:extLst>
          </p:nvPr>
        </p:nvGraphicFramePr>
        <p:xfrm>
          <a:off x="1907704" y="1268760"/>
          <a:ext cx="66247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6493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2578575" y="4322201"/>
            <a:ext cx="5559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404664"/>
            <a:ext cx="47411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59593372"/>
              </p:ext>
            </p:extLst>
          </p:nvPr>
        </p:nvGraphicFramePr>
        <p:xfrm>
          <a:off x="2084778" y="1912769"/>
          <a:ext cx="654683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75187" y="456927"/>
            <a:ext cx="5366020" cy="70178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 способу применения эксперименты делятся </a:t>
            </a:r>
            <a:r>
              <a:rPr lang="ru-RU" sz="2400" b="1" dirty="0" smtClean="0">
                <a:solidFill>
                  <a:schemeClr val="tx1"/>
                </a:solidFill>
              </a:rPr>
              <a:t>на: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395223"/>
              </p:ext>
            </p:extLst>
          </p:nvPr>
        </p:nvGraphicFramePr>
        <p:xfrm>
          <a:off x="1547664" y="692696"/>
          <a:ext cx="3384376" cy="631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30877360"/>
              </p:ext>
            </p:extLst>
          </p:nvPr>
        </p:nvGraphicFramePr>
        <p:xfrm>
          <a:off x="5004048" y="764704"/>
          <a:ext cx="3960440" cy="590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1720" y="188640"/>
            <a:ext cx="64087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Плюсы и минусы демонстративного метода</a:t>
            </a:r>
            <a:endParaRPr lang="ru-RU" sz="24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56341197"/>
              </p:ext>
            </p:extLst>
          </p:nvPr>
        </p:nvGraphicFramePr>
        <p:xfrm>
          <a:off x="1547663" y="1196752"/>
          <a:ext cx="3781893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63193444"/>
              </p:ext>
            </p:extLst>
          </p:nvPr>
        </p:nvGraphicFramePr>
        <p:xfrm>
          <a:off x="5436096" y="1124744"/>
          <a:ext cx="3419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95736" y="269311"/>
            <a:ext cx="6189073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Плюсы и минусы фронтального метода</a:t>
            </a:r>
          </a:p>
          <a:p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6779096" cy="108012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Содержание опытно–экспериментальной деятельности построено из четырёх блоков педагогического процесса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2818843"/>
              </p:ext>
            </p:extLst>
          </p:nvPr>
        </p:nvGraphicFramePr>
        <p:xfrm>
          <a:off x="1763688" y="1772816"/>
          <a:ext cx="6912768" cy="47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09473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1051</Words>
  <Application>Microsoft Office PowerPoint</Application>
  <PresentationFormat>Экран (4:3)</PresentationFormat>
  <Paragraphs>121</Paragraphs>
  <Slides>20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Цель исследовательской деятельности  в средней группе</vt:lpstr>
      <vt:lpstr>Презентация PowerPoint</vt:lpstr>
      <vt:lpstr>Элементарность опытов и экспериментов </vt:lpstr>
      <vt:lpstr>Презентация PowerPoint</vt:lpstr>
      <vt:lpstr>Презентация PowerPoint</vt:lpstr>
      <vt:lpstr>Презентация PowerPoint</vt:lpstr>
      <vt:lpstr>Содержание опытно–экспериментальной деятельности построено из четырёх блоков педагогического процесса</vt:lpstr>
      <vt:lpstr>Структура детского экспериментирования </vt:lpstr>
      <vt:lpstr>Этапы каждого исследования: </vt:lpstr>
      <vt:lpstr>Критерии организации  познавательно-исследовательской деятельности  в средней группе </vt:lpstr>
      <vt:lpstr>Примерный временной план занятия в средней группе: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пк</cp:lastModifiedBy>
  <cp:revision>136</cp:revision>
  <dcterms:created xsi:type="dcterms:W3CDTF">2014-06-24T15:51:35Z</dcterms:created>
  <dcterms:modified xsi:type="dcterms:W3CDTF">2021-04-16T06:27:10Z</dcterms:modified>
</cp:coreProperties>
</file>